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  <p:sldMasterId id="2147483648" r:id="rId5"/>
  </p:sldMasterIdLst>
  <p:notesMasterIdLst>
    <p:notesMasterId r:id="rId43"/>
  </p:notesMasterIdLst>
  <p:sldIdLst>
    <p:sldId id="273" r:id="rId6"/>
    <p:sldId id="297" r:id="rId7"/>
    <p:sldId id="300" r:id="rId8"/>
    <p:sldId id="275" r:id="rId9"/>
    <p:sldId id="277" r:id="rId10"/>
    <p:sldId id="279" r:id="rId11"/>
    <p:sldId id="281" r:id="rId12"/>
    <p:sldId id="283" r:id="rId13"/>
    <p:sldId id="287" r:id="rId14"/>
    <p:sldId id="288" r:id="rId15"/>
    <p:sldId id="289" r:id="rId16"/>
    <p:sldId id="285" r:id="rId17"/>
    <p:sldId id="291" r:id="rId18"/>
    <p:sldId id="292" r:id="rId19"/>
    <p:sldId id="303" r:id="rId20"/>
    <p:sldId id="257" r:id="rId21"/>
    <p:sldId id="258" r:id="rId22"/>
    <p:sldId id="266" r:id="rId23"/>
    <p:sldId id="286" r:id="rId24"/>
    <p:sldId id="259" r:id="rId25"/>
    <p:sldId id="262" r:id="rId26"/>
    <p:sldId id="263" r:id="rId27"/>
    <p:sldId id="260" r:id="rId28"/>
    <p:sldId id="261" r:id="rId29"/>
    <p:sldId id="264" r:id="rId30"/>
    <p:sldId id="265" r:id="rId31"/>
    <p:sldId id="267" r:id="rId32"/>
    <p:sldId id="268" r:id="rId33"/>
    <p:sldId id="269" r:id="rId34"/>
    <p:sldId id="270" r:id="rId35"/>
    <p:sldId id="271" r:id="rId36"/>
    <p:sldId id="272" r:id="rId37"/>
    <p:sldId id="302" r:id="rId38"/>
    <p:sldId id="298" r:id="rId39"/>
    <p:sldId id="295" r:id="rId40"/>
    <p:sldId id="296" r:id="rId41"/>
    <p:sldId id="294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84506A7-137E-46BA-95AC-1EC0C9812AF8}" v="179" dt="2022-10-07T19:33:55.205"/>
    <p1510:client id="{DD0DDE2C-B149-4D88-95F6-C53CC8161814}" v="795" dt="2022-10-08T00:51:59.76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2" d="100"/>
          <a:sy n="62" d="100"/>
        </p:scale>
        <p:origin x="788" y="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tableStyles" Target="tableStyle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microsoft.com/office/2015/10/relationships/revisionInfo" Target="revisionInfo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notesMaster" Target="notesMasters/notesMaster1.xml"/><Relationship Id="rId48" Type="http://schemas.microsoft.com/office/2016/11/relationships/changesInfo" Target="changesInfos/changesInfo1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theme" Target="theme/theme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ohammad,Sajida" userId="S::s546648@nwmissouri.edu::ba87b2c1-b24d-4384-be46-f5b0c3bdbbb2" providerId="AD" clId="Web-{D9FD3B86-3A63-4037-9D1C-ACA26AB9951D}"/>
    <pc:docChg chg="modSld">
      <pc:chgData name="Mohammad,Sajida" userId="S::s546648@nwmissouri.edu::ba87b2c1-b24d-4384-be46-f5b0c3bdbbb2" providerId="AD" clId="Web-{D9FD3B86-3A63-4037-9D1C-ACA26AB9951D}" dt="2022-10-06T16:23:40.829" v="173"/>
      <pc:docMkLst>
        <pc:docMk/>
      </pc:docMkLst>
      <pc:sldChg chg="modSp">
        <pc:chgData name="Mohammad,Sajida" userId="S::s546648@nwmissouri.edu::ba87b2c1-b24d-4384-be46-f5b0c3bdbbb2" providerId="AD" clId="Web-{D9FD3B86-3A63-4037-9D1C-ACA26AB9951D}" dt="2022-10-06T16:10:39.444" v="18" actId="20577"/>
        <pc:sldMkLst>
          <pc:docMk/>
          <pc:sldMk cId="2022091124" sldId="275"/>
        </pc:sldMkLst>
        <pc:spChg chg="mod">
          <ac:chgData name="Mohammad,Sajida" userId="S::s546648@nwmissouri.edu::ba87b2c1-b24d-4384-be46-f5b0c3bdbbb2" providerId="AD" clId="Web-{D9FD3B86-3A63-4037-9D1C-ACA26AB9951D}" dt="2022-10-06T16:10:39.444" v="18" actId="20577"/>
          <ac:spMkLst>
            <pc:docMk/>
            <pc:sldMk cId="2022091124" sldId="275"/>
            <ac:spMk id="34" creationId="{E9EC9608-E21E-AF67-F506-3C75B7E4980E}"/>
          </ac:spMkLst>
        </pc:spChg>
      </pc:sldChg>
      <pc:sldChg chg="addSp modSp">
        <pc:chgData name="Mohammad,Sajida" userId="S::s546648@nwmissouri.edu::ba87b2c1-b24d-4384-be46-f5b0c3bdbbb2" providerId="AD" clId="Web-{D9FD3B86-3A63-4037-9D1C-ACA26AB9951D}" dt="2022-10-06T16:13:38.544" v="71" actId="688"/>
        <pc:sldMkLst>
          <pc:docMk/>
          <pc:sldMk cId="1581237266" sldId="279"/>
        </pc:sldMkLst>
        <pc:spChg chg="add">
          <ac:chgData name="Mohammad,Sajida" userId="S::s546648@nwmissouri.edu::ba87b2c1-b24d-4384-be46-f5b0c3bdbbb2" providerId="AD" clId="Web-{D9FD3B86-3A63-4037-9D1C-ACA26AB9951D}" dt="2022-10-06T16:11:40.962" v="24"/>
          <ac:spMkLst>
            <pc:docMk/>
            <pc:sldMk cId="1581237266" sldId="279"/>
            <ac:spMk id="7" creationId="{071C82D3-660C-C82A-BFD9-523BDBBDE0BE}"/>
          </ac:spMkLst>
        </pc:spChg>
        <pc:spChg chg="add mod">
          <ac:chgData name="Mohammad,Sajida" userId="S::s546648@nwmissouri.edu::ba87b2c1-b24d-4384-be46-f5b0c3bdbbb2" providerId="AD" clId="Web-{D9FD3B86-3A63-4037-9D1C-ACA26AB9951D}" dt="2022-10-06T16:13:38.544" v="71" actId="688"/>
          <ac:spMkLst>
            <pc:docMk/>
            <pc:sldMk cId="1581237266" sldId="279"/>
            <ac:spMk id="8" creationId="{169F1259-6DB6-F369-7E87-DB51A5C74874}"/>
          </ac:spMkLst>
        </pc:spChg>
        <pc:picChg chg="mod">
          <ac:chgData name="Mohammad,Sajida" userId="S::s546648@nwmissouri.edu::ba87b2c1-b24d-4384-be46-f5b0c3bdbbb2" providerId="AD" clId="Web-{D9FD3B86-3A63-4037-9D1C-ACA26AB9951D}" dt="2022-10-06T16:11:28.586" v="23" actId="1076"/>
          <ac:picMkLst>
            <pc:docMk/>
            <pc:sldMk cId="1581237266" sldId="279"/>
            <ac:picMk id="6" creationId="{0CDB1E0C-55CF-986D-18F6-6446962FEF45}"/>
          </ac:picMkLst>
        </pc:picChg>
      </pc:sldChg>
      <pc:sldChg chg="addSp modSp">
        <pc:chgData name="Mohammad,Sajida" userId="S::s546648@nwmissouri.edu::ba87b2c1-b24d-4384-be46-f5b0c3bdbbb2" providerId="AD" clId="Web-{D9FD3B86-3A63-4037-9D1C-ACA26AB9951D}" dt="2022-10-06T16:14:12.513" v="88" actId="20577"/>
        <pc:sldMkLst>
          <pc:docMk/>
          <pc:sldMk cId="2226164146" sldId="281"/>
        </pc:sldMkLst>
        <pc:spChg chg="add mod">
          <ac:chgData name="Mohammad,Sajida" userId="S::s546648@nwmissouri.edu::ba87b2c1-b24d-4384-be46-f5b0c3bdbbb2" providerId="AD" clId="Web-{D9FD3B86-3A63-4037-9D1C-ACA26AB9951D}" dt="2022-10-06T16:14:12.513" v="88" actId="20577"/>
          <ac:spMkLst>
            <pc:docMk/>
            <pc:sldMk cId="2226164146" sldId="281"/>
            <ac:spMk id="9" creationId="{6C1E1520-1EFC-1425-0DF4-665BF941AAC7}"/>
          </ac:spMkLst>
        </pc:spChg>
      </pc:sldChg>
      <pc:sldChg chg="addSp modSp">
        <pc:chgData name="Mohammad,Sajida" userId="S::s546648@nwmissouri.edu::ba87b2c1-b24d-4384-be46-f5b0c3bdbbb2" providerId="AD" clId="Web-{D9FD3B86-3A63-4037-9D1C-ACA26AB9951D}" dt="2022-10-06T16:15:03.749" v="106" actId="20577"/>
        <pc:sldMkLst>
          <pc:docMk/>
          <pc:sldMk cId="2428900971" sldId="283"/>
        </pc:sldMkLst>
        <pc:spChg chg="add mod">
          <ac:chgData name="Mohammad,Sajida" userId="S::s546648@nwmissouri.edu::ba87b2c1-b24d-4384-be46-f5b0c3bdbbb2" providerId="AD" clId="Web-{D9FD3B86-3A63-4037-9D1C-ACA26AB9951D}" dt="2022-10-06T16:15:03.749" v="106" actId="20577"/>
          <ac:spMkLst>
            <pc:docMk/>
            <pc:sldMk cId="2428900971" sldId="283"/>
            <ac:spMk id="6" creationId="{E65F0AA0-220A-A321-EE97-84C76E9C82AF}"/>
          </ac:spMkLst>
        </pc:spChg>
        <pc:picChg chg="mod">
          <ac:chgData name="Mohammad,Sajida" userId="S::s546648@nwmissouri.edu::ba87b2c1-b24d-4384-be46-f5b0c3bdbbb2" providerId="AD" clId="Web-{D9FD3B86-3A63-4037-9D1C-ACA26AB9951D}" dt="2022-10-06T16:14:21.686" v="89" actId="1076"/>
          <ac:picMkLst>
            <pc:docMk/>
            <pc:sldMk cId="2428900971" sldId="283"/>
            <ac:picMk id="5" creationId="{16C550B5-96CC-529B-B826-0E43CFADF30D}"/>
          </ac:picMkLst>
        </pc:picChg>
      </pc:sldChg>
      <pc:sldChg chg="addSp modSp">
        <pc:chgData name="Mohammad,Sajida" userId="S::s546648@nwmissouri.edu::ba87b2c1-b24d-4384-be46-f5b0c3bdbbb2" providerId="AD" clId="Web-{D9FD3B86-3A63-4037-9D1C-ACA26AB9951D}" dt="2022-10-06T16:23:40.829" v="173"/>
        <pc:sldMkLst>
          <pc:docMk/>
          <pc:sldMk cId="2438591534" sldId="297"/>
        </pc:sldMkLst>
        <pc:spChg chg="add mod">
          <ac:chgData name="Mohammad,Sajida" userId="S::s546648@nwmissouri.edu::ba87b2c1-b24d-4384-be46-f5b0c3bdbbb2" providerId="AD" clId="Web-{D9FD3B86-3A63-4037-9D1C-ACA26AB9951D}" dt="2022-10-06T16:20:14.681" v="160" actId="1076"/>
          <ac:spMkLst>
            <pc:docMk/>
            <pc:sldMk cId="2438591534" sldId="297"/>
            <ac:spMk id="3" creationId="{4A229C24-2064-136E-CB25-BEEF80161832}"/>
          </ac:spMkLst>
        </pc:spChg>
        <pc:spChg chg="mod">
          <ac:chgData name="Mohammad,Sajida" userId="S::s546648@nwmissouri.edu::ba87b2c1-b24d-4384-be46-f5b0c3bdbbb2" providerId="AD" clId="Web-{D9FD3B86-3A63-4037-9D1C-ACA26AB9951D}" dt="2022-10-06T16:10:56.304" v="22" actId="20577"/>
          <ac:spMkLst>
            <pc:docMk/>
            <pc:sldMk cId="2438591534" sldId="297"/>
            <ac:spMk id="4" creationId="{D516CF8E-4F4F-FB48-0251-37B83E986C8F}"/>
          </ac:spMkLst>
        </pc:spChg>
        <pc:spChg chg="mod">
          <ac:chgData name="Mohammad,Sajida" userId="S::s546648@nwmissouri.edu::ba87b2c1-b24d-4384-be46-f5b0c3bdbbb2" providerId="AD" clId="Web-{D9FD3B86-3A63-4037-9D1C-ACA26AB9951D}" dt="2022-10-06T16:23:40.829" v="173"/>
          <ac:spMkLst>
            <pc:docMk/>
            <pc:sldMk cId="2438591534" sldId="297"/>
            <ac:spMk id="8" creationId="{01B62606-9118-3CCE-E042-111B51E20DF5}"/>
          </ac:spMkLst>
        </pc:spChg>
        <pc:spChg chg="mod">
          <ac:chgData name="Mohammad,Sajida" userId="S::s546648@nwmissouri.edu::ba87b2c1-b24d-4384-be46-f5b0c3bdbbb2" providerId="AD" clId="Web-{D9FD3B86-3A63-4037-9D1C-ACA26AB9951D}" dt="2022-10-06T16:16:54.159" v="124" actId="20577"/>
          <ac:spMkLst>
            <pc:docMk/>
            <pc:sldMk cId="2438591534" sldId="297"/>
            <ac:spMk id="19" creationId="{7B519FBB-7B15-7F40-6E35-80DB68E8952E}"/>
          </ac:spMkLst>
        </pc:spChg>
        <pc:spChg chg="mod">
          <ac:chgData name="Mohammad,Sajida" userId="S::s546648@nwmissouri.edu::ba87b2c1-b24d-4384-be46-f5b0c3bdbbb2" providerId="AD" clId="Web-{D9FD3B86-3A63-4037-9D1C-ACA26AB9951D}" dt="2022-10-06T16:20:41.026" v="161" actId="1076"/>
          <ac:spMkLst>
            <pc:docMk/>
            <pc:sldMk cId="2438591534" sldId="297"/>
            <ac:spMk id="21" creationId="{7C124AD0-635C-BC65-A69A-58D75B862494}"/>
          </ac:spMkLst>
        </pc:spChg>
        <pc:spChg chg="mod">
          <ac:chgData name="Mohammad,Sajida" userId="S::s546648@nwmissouri.edu::ba87b2c1-b24d-4384-be46-f5b0c3bdbbb2" providerId="AD" clId="Web-{D9FD3B86-3A63-4037-9D1C-ACA26AB9951D}" dt="2022-10-06T16:21:07.120" v="164" actId="14100"/>
          <ac:spMkLst>
            <pc:docMk/>
            <pc:sldMk cId="2438591534" sldId="297"/>
            <ac:spMk id="25" creationId="{4D2EB1FE-CA55-E427-1FAF-51659F728C47}"/>
          </ac:spMkLst>
        </pc:spChg>
        <pc:picChg chg="mod">
          <ac:chgData name="Mohammad,Sajida" userId="S::s546648@nwmissouri.edu::ba87b2c1-b24d-4384-be46-f5b0c3bdbbb2" providerId="AD" clId="Web-{D9FD3B86-3A63-4037-9D1C-ACA26AB9951D}" dt="2022-10-06T16:17:44.630" v="136" actId="14100"/>
          <ac:picMkLst>
            <pc:docMk/>
            <pc:sldMk cId="2438591534" sldId="297"/>
            <ac:picMk id="9" creationId="{D5AB1662-287D-BF08-D539-E934CF517D23}"/>
          </ac:picMkLst>
        </pc:picChg>
        <pc:picChg chg="mod">
          <ac:chgData name="Mohammad,Sajida" userId="S::s546648@nwmissouri.edu::ba87b2c1-b24d-4384-be46-f5b0c3bdbbb2" providerId="AD" clId="Web-{D9FD3B86-3A63-4037-9D1C-ACA26AB9951D}" dt="2022-10-06T16:18:00.833" v="138" actId="14100"/>
          <ac:picMkLst>
            <pc:docMk/>
            <pc:sldMk cId="2438591534" sldId="297"/>
            <ac:picMk id="11" creationId="{AFE18EA6-65EB-198E-3E57-A66425747EBA}"/>
          </ac:picMkLst>
        </pc:picChg>
        <pc:picChg chg="mod">
          <ac:chgData name="Mohammad,Sajida" userId="S::s546648@nwmissouri.edu::ba87b2c1-b24d-4384-be46-f5b0c3bdbbb2" providerId="AD" clId="Web-{D9FD3B86-3A63-4037-9D1C-ACA26AB9951D}" dt="2022-10-06T16:16:17.002" v="118" actId="14100"/>
          <ac:picMkLst>
            <pc:docMk/>
            <pc:sldMk cId="2438591534" sldId="297"/>
            <ac:picMk id="13" creationId="{80E2AFE8-BCC7-4353-2B64-C769552DE4C3}"/>
          </ac:picMkLst>
        </pc:picChg>
        <pc:picChg chg="mod">
          <ac:chgData name="Mohammad,Sajida" userId="S::s546648@nwmissouri.edu::ba87b2c1-b24d-4384-be46-f5b0c3bdbbb2" providerId="AD" clId="Web-{D9FD3B86-3A63-4037-9D1C-ACA26AB9951D}" dt="2022-10-06T16:18:05.193" v="139" actId="1076"/>
          <ac:picMkLst>
            <pc:docMk/>
            <pc:sldMk cId="2438591534" sldId="297"/>
            <ac:picMk id="15" creationId="{6B46A9EE-0344-E49F-8CB5-00D9E16A2457}"/>
          </ac:picMkLst>
        </pc:picChg>
      </pc:sldChg>
      <pc:sldChg chg="addSp modSp">
        <pc:chgData name="Mohammad,Sajida" userId="S::s546648@nwmissouri.edu::ba87b2c1-b24d-4384-be46-f5b0c3bdbbb2" providerId="AD" clId="Web-{D9FD3B86-3A63-4037-9D1C-ACA26AB9951D}" dt="2022-10-06T16:10:49.444" v="20" actId="20577"/>
        <pc:sldMkLst>
          <pc:docMk/>
          <pc:sldMk cId="846254900" sldId="300"/>
        </pc:sldMkLst>
        <pc:spChg chg="add mod">
          <ac:chgData name="Mohammad,Sajida" userId="S::s546648@nwmissouri.edu::ba87b2c1-b24d-4384-be46-f5b0c3bdbbb2" providerId="AD" clId="Web-{D9FD3B86-3A63-4037-9D1C-ACA26AB9951D}" dt="2022-10-06T16:10:49.444" v="20" actId="20577"/>
          <ac:spMkLst>
            <pc:docMk/>
            <pc:sldMk cId="846254900" sldId="300"/>
            <ac:spMk id="5" creationId="{635413FB-8142-EF98-58BB-E7F35A7614EC}"/>
          </ac:spMkLst>
        </pc:spChg>
      </pc:sldChg>
    </pc:docChg>
  </pc:docChgLst>
  <pc:docChgLst>
    <pc:chgData name="Aluri,Hari Kiran" userId="S::s547051@nwmissouri.edu::fd1b1c24-3773-4139-a53d-3b2c31cc0fba" providerId="AD" clId="Web-{9FC80A1B-CDE7-57C6-67B1-DA0372236F27}"/>
    <pc:docChg chg="modSld sldOrd">
      <pc:chgData name="Aluri,Hari Kiran" userId="S::s547051@nwmissouri.edu::fd1b1c24-3773-4139-a53d-3b2c31cc0fba" providerId="AD" clId="Web-{9FC80A1B-CDE7-57C6-67B1-DA0372236F27}" dt="2022-10-03T03:04:11.283" v="2"/>
      <pc:docMkLst>
        <pc:docMk/>
      </pc:docMkLst>
      <pc:sldChg chg="ord">
        <pc:chgData name="Aluri,Hari Kiran" userId="S::s547051@nwmissouri.edu::fd1b1c24-3773-4139-a53d-3b2c31cc0fba" providerId="AD" clId="Web-{9FC80A1B-CDE7-57C6-67B1-DA0372236F27}" dt="2022-10-03T03:04:11.283" v="2"/>
        <pc:sldMkLst>
          <pc:docMk/>
          <pc:sldMk cId="2283830309" sldId="262"/>
        </pc:sldMkLst>
      </pc:sldChg>
      <pc:sldChg chg="modSp ord">
        <pc:chgData name="Aluri,Hari Kiran" userId="S::s547051@nwmissouri.edu::fd1b1c24-3773-4139-a53d-3b2c31cc0fba" providerId="AD" clId="Web-{9FC80A1B-CDE7-57C6-67B1-DA0372236F27}" dt="2022-10-03T03:01:49.107" v="1" actId="1076"/>
        <pc:sldMkLst>
          <pc:docMk/>
          <pc:sldMk cId="2440686196" sldId="286"/>
        </pc:sldMkLst>
        <pc:picChg chg="mod">
          <ac:chgData name="Aluri,Hari Kiran" userId="S::s547051@nwmissouri.edu::fd1b1c24-3773-4139-a53d-3b2c31cc0fba" providerId="AD" clId="Web-{9FC80A1B-CDE7-57C6-67B1-DA0372236F27}" dt="2022-10-03T03:01:49.107" v="1" actId="1076"/>
          <ac:picMkLst>
            <pc:docMk/>
            <pc:sldMk cId="2440686196" sldId="286"/>
            <ac:picMk id="3" creationId="{443B004B-C263-EC65-4A42-268D61F0EE73}"/>
          </ac:picMkLst>
        </pc:picChg>
      </pc:sldChg>
    </pc:docChg>
  </pc:docChgLst>
  <pc:docChgLst>
    <pc:chgData name="Aluri,Hari Kiran" userId="S::s547051@nwmissouri.edu::fd1b1c24-3773-4139-a53d-3b2c31cc0fba" providerId="AD" clId="Web-{64DD763B-485C-4F60-4725-A5075C8E33FD}"/>
    <pc:docChg chg="addSld delSld modSld">
      <pc:chgData name="Aluri,Hari Kiran" userId="S::s547051@nwmissouri.edu::fd1b1c24-3773-4139-a53d-3b2c31cc0fba" providerId="AD" clId="Web-{64DD763B-485C-4F60-4725-A5075C8E33FD}" dt="2022-10-03T01:39:28.537" v="5"/>
      <pc:docMkLst>
        <pc:docMk/>
      </pc:docMkLst>
      <pc:sldChg chg="new">
        <pc:chgData name="Aluri,Hari Kiran" userId="S::s547051@nwmissouri.edu::fd1b1c24-3773-4139-a53d-3b2c31cc0fba" providerId="AD" clId="Web-{64DD763B-485C-4F60-4725-A5075C8E33FD}" dt="2022-10-03T01:39:28.537" v="5"/>
        <pc:sldMkLst>
          <pc:docMk/>
          <pc:sldMk cId="2440686196" sldId="286"/>
        </pc:sldMkLst>
      </pc:sldChg>
      <pc:sldChg chg="new del">
        <pc:chgData name="Aluri,Hari Kiran" userId="S::s547051@nwmissouri.edu::fd1b1c24-3773-4139-a53d-3b2c31cc0fba" providerId="AD" clId="Web-{64DD763B-485C-4F60-4725-A5075C8E33FD}" dt="2022-10-03T01:39:13.834" v="4"/>
        <pc:sldMkLst>
          <pc:docMk/>
          <pc:sldMk cId="3490040796" sldId="286"/>
        </pc:sldMkLst>
      </pc:sldChg>
      <pc:sldChg chg="delSp new del mod modClrScheme chgLayout">
        <pc:chgData name="Aluri,Hari Kiran" userId="S::s547051@nwmissouri.edu::fd1b1c24-3773-4139-a53d-3b2c31cc0fba" providerId="AD" clId="Web-{64DD763B-485C-4F60-4725-A5075C8E33FD}" dt="2022-10-03T01:38:01.941" v="2"/>
        <pc:sldMkLst>
          <pc:docMk/>
          <pc:sldMk cId="3683466124" sldId="286"/>
        </pc:sldMkLst>
        <pc:spChg chg="del">
          <ac:chgData name="Aluri,Hari Kiran" userId="S::s547051@nwmissouri.edu::fd1b1c24-3773-4139-a53d-3b2c31cc0fba" providerId="AD" clId="Web-{64DD763B-485C-4F60-4725-A5075C8E33FD}" dt="2022-10-03T01:33:33.838" v="1"/>
          <ac:spMkLst>
            <pc:docMk/>
            <pc:sldMk cId="3683466124" sldId="286"/>
            <ac:spMk id="2" creationId="{743581A6-B9AC-CF1B-C564-FDCC149A8F15}"/>
          </ac:spMkLst>
        </pc:spChg>
        <pc:spChg chg="del">
          <ac:chgData name="Aluri,Hari Kiran" userId="S::s547051@nwmissouri.edu::fd1b1c24-3773-4139-a53d-3b2c31cc0fba" providerId="AD" clId="Web-{64DD763B-485C-4F60-4725-A5075C8E33FD}" dt="2022-10-03T01:33:33.838" v="1"/>
          <ac:spMkLst>
            <pc:docMk/>
            <pc:sldMk cId="3683466124" sldId="286"/>
            <ac:spMk id="3" creationId="{B9DC43CA-1A65-BA7F-2B0C-257C39A8BC83}"/>
          </ac:spMkLst>
        </pc:spChg>
      </pc:sldChg>
    </pc:docChg>
  </pc:docChgLst>
  <pc:docChgLst>
    <pc:chgData name="Mohammad,Sajida" userId="S::s546648@nwmissouri.edu::ba87b2c1-b24d-4384-be46-f5b0c3bdbbb2" providerId="AD" clId="Web-{96087165-C4EA-47A1-9FE3-34B282C527AF}"/>
    <pc:docChg chg="addSld delSld modSld addMainMaster modMainMaster">
      <pc:chgData name="Mohammad,Sajida" userId="S::s546648@nwmissouri.edu::ba87b2c1-b24d-4384-be46-f5b0c3bdbbb2" providerId="AD" clId="Web-{96087165-C4EA-47A1-9FE3-34B282C527AF}" dt="2022-10-03T03:16:23.517" v="117" actId="20577"/>
      <pc:docMkLst>
        <pc:docMk/>
      </pc:docMkLst>
      <pc:sldChg chg="del">
        <pc:chgData name="Mohammad,Sajida" userId="S::s546648@nwmissouri.edu::ba87b2c1-b24d-4384-be46-f5b0c3bdbbb2" providerId="AD" clId="Web-{96087165-C4EA-47A1-9FE3-34B282C527AF}" dt="2022-10-03T01:08:28.559" v="4"/>
        <pc:sldMkLst>
          <pc:docMk/>
          <pc:sldMk cId="2614923331" sldId="256"/>
        </pc:sldMkLst>
      </pc:sldChg>
      <pc:sldChg chg="addSp modSp">
        <pc:chgData name="Mohammad,Sajida" userId="S::s546648@nwmissouri.edu::ba87b2c1-b24d-4384-be46-f5b0c3bdbbb2" providerId="AD" clId="Web-{96087165-C4EA-47A1-9FE3-34B282C527AF}" dt="2022-10-03T01:34:06.917" v="89"/>
        <pc:sldMkLst>
          <pc:docMk/>
          <pc:sldMk cId="2334787861" sldId="257"/>
        </pc:sldMkLst>
        <pc:spChg chg="add mod">
          <ac:chgData name="Mohammad,Sajida" userId="S::s546648@nwmissouri.edu::ba87b2c1-b24d-4384-be46-f5b0c3bdbbb2" providerId="AD" clId="Web-{96087165-C4EA-47A1-9FE3-34B282C527AF}" dt="2022-10-03T01:34:06.917" v="89"/>
          <ac:spMkLst>
            <pc:docMk/>
            <pc:sldMk cId="2334787861" sldId="257"/>
            <ac:spMk id="4" creationId="{FB728059-DE22-F4B0-8AF0-B223FE712E24}"/>
          </ac:spMkLst>
        </pc:spChg>
      </pc:sldChg>
      <pc:sldChg chg="addSp modSp">
        <pc:chgData name="Mohammad,Sajida" userId="S::s546648@nwmissouri.edu::ba87b2c1-b24d-4384-be46-f5b0c3bdbbb2" providerId="AD" clId="Web-{96087165-C4EA-47A1-9FE3-34B282C527AF}" dt="2022-10-03T01:34:06.917" v="89"/>
        <pc:sldMkLst>
          <pc:docMk/>
          <pc:sldMk cId="53305137" sldId="258"/>
        </pc:sldMkLst>
        <pc:spChg chg="add mod">
          <ac:chgData name="Mohammad,Sajida" userId="S::s546648@nwmissouri.edu::ba87b2c1-b24d-4384-be46-f5b0c3bdbbb2" providerId="AD" clId="Web-{96087165-C4EA-47A1-9FE3-34B282C527AF}" dt="2022-10-03T01:34:06.917" v="89"/>
          <ac:spMkLst>
            <pc:docMk/>
            <pc:sldMk cId="53305137" sldId="258"/>
            <ac:spMk id="3" creationId="{44B10F0C-2213-8BD2-366C-044B18FE3129}"/>
          </ac:spMkLst>
        </pc:spChg>
      </pc:sldChg>
      <pc:sldChg chg="addSp modSp">
        <pc:chgData name="Mohammad,Sajida" userId="S::s546648@nwmissouri.edu::ba87b2c1-b24d-4384-be46-f5b0c3bdbbb2" providerId="AD" clId="Web-{96087165-C4EA-47A1-9FE3-34B282C527AF}" dt="2022-10-03T01:34:06.917" v="89"/>
        <pc:sldMkLst>
          <pc:docMk/>
          <pc:sldMk cId="1462138873" sldId="259"/>
        </pc:sldMkLst>
        <pc:spChg chg="add mod">
          <ac:chgData name="Mohammad,Sajida" userId="S::s546648@nwmissouri.edu::ba87b2c1-b24d-4384-be46-f5b0c3bdbbb2" providerId="AD" clId="Web-{96087165-C4EA-47A1-9FE3-34B282C527AF}" dt="2022-10-03T01:34:06.917" v="89"/>
          <ac:spMkLst>
            <pc:docMk/>
            <pc:sldMk cId="1462138873" sldId="259"/>
            <ac:spMk id="2" creationId="{9C3A914E-0326-11B8-8520-4578C9EEDA3A}"/>
          </ac:spMkLst>
        </pc:spChg>
      </pc:sldChg>
      <pc:sldChg chg="addSp modSp">
        <pc:chgData name="Mohammad,Sajida" userId="S::s546648@nwmissouri.edu::ba87b2c1-b24d-4384-be46-f5b0c3bdbbb2" providerId="AD" clId="Web-{96087165-C4EA-47A1-9FE3-34B282C527AF}" dt="2022-10-03T01:34:06.917" v="89"/>
        <pc:sldMkLst>
          <pc:docMk/>
          <pc:sldMk cId="1965213133" sldId="260"/>
        </pc:sldMkLst>
        <pc:spChg chg="add mod">
          <ac:chgData name="Mohammad,Sajida" userId="S::s546648@nwmissouri.edu::ba87b2c1-b24d-4384-be46-f5b0c3bdbbb2" providerId="AD" clId="Web-{96087165-C4EA-47A1-9FE3-34B282C527AF}" dt="2022-10-03T01:34:06.917" v="89"/>
          <ac:spMkLst>
            <pc:docMk/>
            <pc:sldMk cId="1965213133" sldId="260"/>
            <ac:spMk id="2" creationId="{7635D9B3-A2C3-D07F-FD6B-97EC9AC6439D}"/>
          </ac:spMkLst>
        </pc:spChg>
      </pc:sldChg>
      <pc:sldChg chg="addSp modSp">
        <pc:chgData name="Mohammad,Sajida" userId="S::s546648@nwmissouri.edu::ba87b2c1-b24d-4384-be46-f5b0c3bdbbb2" providerId="AD" clId="Web-{96087165-C4EA-47A1-9FE3-34B282C527AF}" dt="2022-10-03T01:34:06.917" v="89"/>
        <pc:sldMkLst>
          <pc:docMk/>
          <pc:sldMk cId="991965191" sldId="261"/>
        </pc:sldMkLst>
        <pc:spChg chg="add mod">
          <ac:chgData name="Mohammad,Sajida" userId="S::s546648@nwmissouri.edu::ba87b2c1-b24d-4384-be46-f5b0c3bdbbb2" providerId="AD" clId="Web-{96087165-C4EA-47A1-9FE3-34B282C527AF}" dt="2022-10-03T01:34:06.917" v="89"/>
          <ac:spMkLst>
            <pc:docMk/>
            <pc:sldMk cId="991965191" sldId="261"/>
            <ac:spMk id="2" creationId="{A0363293-65D1-9B65-9EB7-D0F0C9D35E12}"/>
          </ac:spMkLst>
        </pc:spChg>
      </pc:sldChg>
      <pc:sldChg chg="addSp modSp">
        <pc:chgData name="Mohammad,Sajida" userId="S::s546648@nwmissouri.edu::ba87b2c1-b24d-4384-be46-f5b0c3bdbbb2" providerId="AD" clId="Web-{96087165-C4EA-47A1-9FE3-34B282C527AF}" dt="2022-10-03T01:34:06.917" v="89"/>
        <pc:sldMkLst>
          <pc:docMk/>
          <pc:sldMk cId="2283830309" sldId="262"/>
        </pc:sldMkLst>
        <pc:spChg chg="add mod">
          <ac:chgData name="Mohammad,Sajida" userId="S::s546648@nwmissouri.edu::ba87b2c1-b24d-4384-be46-f5b0c3bdbbb2" providerId="AD" clId="Web-{96087165-C4EA-47A1-9FE3-34B282C527AF}" dt="2022-10-03T01:34:06.917" v="89"/>
          <ac:spMkLst>
            <pc:docMk/>
            <pc:sldMk cId="2283830309" sldId="262"/>
            <ac:spMk id="2" creationId="{58096F1A-6C5D-BB97-C5AC-D8E291ED8F11}"/>
          </ac:spMkLst>
        </pc:spChg>
      </pc:sldChg>
      <pc:sldChg chg="addSp modSp">
        <pc:chgData name="Mohammad,Sajida" userId="S::s546648@nwmissouri.edu::ba87b2c1-b24d-4384-be46-f5b0c3bdbbb2" providerId="AD" clId="Web-{96087165-C4EA-47A1-9FE3-34B282C527AF}" dt="2022-10-03T01:34:06.917" v="89"/>
        <pc:sldMkLst>
          <pc:docMk/>
          <pc:sldMk cId="3265221419" sldId="263"/>
        </pc:sldMkLst>
        <pc:spChg chg="add mod">
          <ac:chgData name="Mohammad,Sajida" userId="S::s546648@nwmissouri.edu::ba87b2c1-b24d-4384-be46-f5b0c3bdbbb2" providerId="AD" clId="Web-{96087165-C4EA-47A1-9FE3-34B282C527AF}" dt="2022-10-03T01:34:06.917" v="89"/>
          <ac:spMkLst>
            <pc:docMk/>
            <pc:sldMk cId="3265221419" sldId="263"/>
            <ac:spMk id="2" creationId="{2DF087D4-183B-EF78-B0EB-E93EFB6F03AF}"/>
          </ac:spMkLst>
        </pc:spChg>
      </pc:sldChg>
      <pc:sldChg chg="addSp modSp">
        <pc:chgData name="Mohammad,Sajida" userId="S::s546648@nwmissouri.edu::ba87b2c1-b24d-4384-be46-f5b0c3bdbbb2" providerId="AD" clId="Web-{96087165-C4EA-47A1-9FE3-34B282C527AF}" dt="2022-10-03T01:34:06.917" v="89"/>
        <pc:sldMkLst>
          <pc:docMk/>
          <pc:sldMk cId="1894715362" sldId="264"/>
        </pc:sldMkLst>
        <pc:spChg chg="add mod">
          <ac:chgData name="Mohammad,Sajida" userId="S::s546648@nwmissouri.edu::ba87b2c1-b24d-4384-be46-f5b0c3bdbbb2" providerId="AD" clId="Web-{96087165-C4EA-47A1-9FE3-34B282C527AF}" dt="2022-10-03T01:34:06.917" v="89"/>
          <ac:spMkLst>
            <pc:docMk/>
            <pc:sldMk cId="1894715362" sldId="264"/>
            <ac:spMk id="2" creationId="{C825EE3D-68B2-9CE6-9EDE-998127FCB1FC}"/>
          </ac:spMkLst>
        </pc:spChg>
      </pc:sldChg>
      <pc:sldChg chg="addSp modSp">
        <pc:chgData name="Mohammad,Sajida" userId="S::s546648@nwmissouri.edu::ba87b2c1-b24d-4384-be46-f5b0c3bdbbb2" providerId="AD" clId="Web-{96087165-C4EA-47A1-9FE3-34B282C527AF}" dt="2022-10-03T01:34:06.917" v="89"/>
        <pc:sldMkLst>
          <pc:docMk/>
          <pc:sldMk cId="4060138641" sldId="265"/>
        </pc:sldMkLst>
        <pc:spChg chg="add mod">
          <ac:chgData name="Mohammad,Sajida" userId="S::s546648@nwmissouri.edu::ba87b2c1-b24d-4384-be46-f5b0c3bdbbb2" providerId="AD" clId="Web-{96087165-C4EA-47A1-9FE3-34B282C527AF}" dt="2022-10-03T01:34:06.917" v="89"/>
          <ac:spMkLst>
            <pc:docMk/>
            <pc:sldMk cId="4060138641" sldId="265"/>
            <ac:spMk id="2" creationId="{7788DD28-A456-063B-4162-B83E546A9CC7}"/>
          </ac:spMkLst>
        </pc:spChg>
      </pc:sldChg>
      <pc:sldChg chg="addSp delSp modSp mod setBg">
        <pc:chgData name="Mohammad,Sajida" userId="S::s546648@nwmissouri.edu::ba87b2c1-b24d-4384-be46-f5b0c3bdbbb2" providerId="AD" clId="Web-{96087165-C4EA-47A1-9FE3-34B282C527AF}" dt="2022-10-03T01:52:22.385" v="99" actId="1076"/>
        <pc:sldMkLst>
          <pc:docMk/>
          <pc:sldMk cId="358180717" sldId="266"/>
        </pc:sldMkLst>
        <pc:spChg chg="mod">
          <ac:chgData name="Mohammad,Sajida" userId="S::s546648@nwmissouri.edu::ba87b2c1-b24d-4384-be46-f5b0c3bdbbb2" providerId="AD" clId="Web-{96087165-C4EA-47A1-9FE3-34B282C527AF}" dt="2022-10-03T01:31:19.678" v="86" actId="20577"/>
          <ac:spMkLst>
            <pc:docMk/>
            <pc:sldMk cId="358180717" sldId="266"/>
            <ac:spMk id="2" creationId="{C03760B3-4F50-763D-DD9C-8FEBE4ABCA1E}"/>
          </ac:spMkLst>
        </pc:spChg>
        <pc:spChg chg="del">
          <ac:chgData name="Mohammad,Sajida" userId="S::s546648@nwmissouri.edu::ba87b2c1-b24d-4384-be46-f5b0c3bdbbb2" providerId="AD" clId="Web-{96087165-C4EA-47A1-9FE3-34B282C527AF}" dt="2022-10-03T01:29:38.191" v="38"/>
          <ac:spMkLst>
            <pc:docMk/>
            <pc:sldMk cId="358180717" sldId="266"/>
            <ac:spMk id="3" creationId="{D253B29B-E330-5A12-00AC-7CE48A2045E0}"/>
          </ac:spMkLst>
        </pc:spChg>
        <pc:spChg chg="add">
          <ac:chgData name="Mohammad,Sajida" userId="S::s546648@nwmissouri.edu::ba87b2c1-b24d-4384-be46-f5b0c3bdbbb2" providerId="AD" clId="Web-{96087165-C4EA-47A1-9FE3-34B282C527AF}" dt="2022-10-03T01:29:38.191" v="38"/>
          <ac:spMkLst>
            <pc:docMk/>
            <pc:sldMk cId="358180717" sldId="266"/>
            <ac:spMk id="9" creationId="{2B566528-1B12-4246-9431-5C2D7D081168}"/>
          </ac:spMkLst>
        </pc:spChg>
        <pc:spChg chg="add">
          <ac:chgData name="Mohammad,Sajida" userId="S::s546648@nwmissouri.edu::ba87b2c1-b24d-4384-be46-f5b0c3bdbbb2" providerId="AD" clId="Web-{96087165-C4EA-47A1-9FE3-34B282C527AF}" dt="2022-10-03T01:29:38.191" v="38"/>
          <ac:spMkLst>
            <pc:docMk/>
            <pc:sldMk cId="358180717" sldId="266"/>
            <ac:spMk id="11" creationId="{2E80C965-DB6D-4F81-9E9E-B027384D0BD6}"/>
          </ac:spMkLst>
        </pc:spChg>
        <pc:spChg chg="add">
          <ac:chgData name="Mohammad,Sajida" userId="S::s546648@nwmissouri.edu::ba87b2c1-b24d-4384-be46-f5b0c3bdbbb2" providerId="AD" clId="Web-{96087165-C4EA-47A1-9FE3-34B282C527AF}" dt="2022-10-03T01:29:38.191" v="38"/>
          <ac:spMkLst>
            <pc:docMk/>
            <pc:sldMk cId="358180717" sldId="266"/>
            <ac:spMk id="13" creationId="{A580F890-B085-4E95-96AA-55AEBEC5CE6E}"/>
          </ac:spMkLst>
        </pc:spChg>
        <pc:spChg chg="add">
          <ac:chgData name="Mohammad,Sajida" userId="S::s546648@nwmissouri.edu::ba87b2c1-b24d-4384-be46-f5b0c3bdbbb2" providerId="AD" clId="Web-{96087165-C4EA-47A1-9FE3-34B282C527AF}" dt="2022-10-03T01:29:38.191" v="38"/>
          <ac:spMkLst>
            <pc:docMk/>
            <pc:sldMk cId="358180717" sldId="266"/>
            <ac:spMk id="15" creationId="{D3F51FEB-38FB-4F6C-9F7B-2F2AFAB65463}"/>
          </ac:spMkLst>
        </pc:spChg>
        <pc:spChg chg="add">
          <ac:chgData name="Mohammad,Sajida" userId="S::s546648@nwmissouri.edu::ba87b2c1-b24d-4384-be46-f5b0c3bdbbb2" providerId="AD" clId="Web-{96087165-C4EA-47A1-9FE3-34B282C527AF}" dt="2022-10-03T01:29:38.191" v="38"/>
          <ac:spMkLst>
            <pc:docMk/>
            <pc:sldMk cId="358180717" sldId="266"/>
            <ac:spMk id="17" creationId="{1E547BA6-BAE0-43BB-A7CA-60F69CE252F0}"/>
          </ac:spMkLst>
        </pc:spChg>
        <pc:spChg chg="add mod">
          <ac:chgData name="Mohammad,Sajida" userId="S::s546648@nwmissouri.edu::ba87b2c1-b24d-4384-be46-f5b0c3bdbbb2" providerId="AD" clId="Web-{96087165-C4EA-47A1-9FE3-34B282C527AF}" dt="2022-10-03T01:34:06.917" v="89"/>
          <ac:spMkLst>
            <pc:docMk/>
            <pc:sldMk cId="358180717" sldId="266"/>
            <ac:spMk id="60" creationId="{BF166012-7621-B16B-12C6-B147E626C132}"/>
          </ac:spMkLst>
        </pc:spChg>
        <pc:graphicFrameChg chg="add mod modGraphic">
          <ac:chgData name="Mohammad,Sajida" userId="S::s546648@nwmissouri.edu::ba87b2c1-b24d-4384-be46-f5b0c3bdbbb2" providerId="AD" clId="Web-{96087165-C4EA-47A1-9FE3-34B282C527AF}" dt="2022-10-03T01:52:22.385" v="99" actId="1076"/>
          <ac:graphicFrameMkLst>
            <pc:docMk/>
            <pc:sldMk cId="358180717" sldId="266"/>
            <ac:graphicFrameMk id="5" creationId="{C168F253-C8B1-34CA-5F0B-359199A11C2E}"/>
          </ac:graphicFrameMkLst>
        </pc:graphicFrameChg>
      </pc:sldChg>
      <pc:sldChg chg="addSp modSp">
        <pc:chgData name="Mohammad,Sajida" userId="S::s546648@nwmissouri.edu::ba87b2c1-b24d-4384-be46-f5b0c3bdbbb2" providerId="AD" clId="Web-{96087165-C4EA-47A1-9FE3-34B282C527AF}" dt="2022-10-03T01:34:06.917" v="89"/>
        <pc:sldMkLst>
          <pc:docMk/>
          <pc:sldMk cId="1943019103" sldId="267"/>
        </pc:sldMkLst>
        <pc:spChg chg="add mod">
          <ac:chgData name="Mohammad,Sajida" userId="S::s546648@nwmissouri.edu::ba87b2c1-b24d-4384-be46-f5b0c3bdbbb2" providerId="AD" clId="Web-{96087165-C4EA-47A1-9FE3-34B282C527AF}" dt="2022-10-03T01:34:06.917" v="89"/>
          <ac:spMkLst>
            <pc:docMk/>
            <pc:sldMk cId="1943019103" sldId="267"/>
            <ac:spMk id="100" creationId="{3157FE59-79A5-9117-A9CE-2B30D1F2E382}"/>
          </ac:spMkLst>
        </pc:spChg>
      </pc:sldChg>
      <pc:sldChg chg="addSp modSp">
        <pc:chgData name="Mohammad,Sajida" userId="S::s546648@nwmissouri.edu::ba87b2c1-b24d-4384-be46-f5b0c3bdbbb2" providerId="AD" clId="Web-{96087165-C4EA-47A1-9FE3-34B282C527AF}" dt="2022-10-03T01:34:06.917" v="89"/>
        <pc:sldMkLst>
          <pc:docMk/>
          <pc:sldMk cId="150631168" sldId="268"/>
        </pc:sldMkLst>
        <pc:spChg chg="add mod">
          <ac:chgData name="Mohammad,Sajida" userId="S::s546648@nwmissouri.edu::ba87b2c1-b24d-4384-be46-f5b0c3bdbbb2" providerId="AD" clId="Web-{96087165-C4EA-47A1-9FE3-34B282C527AF}" dt="2022-10-03T01:34:06.917" v="89"/>
          <ac:spMkLst>
            <pc:docMk/>
            <pc:sldMk cId="150631168" sldId="268"/>
            <ac:spMk id="3" creationId="{8F1AF50F-EBBA-0F90-89D8-7E7BE59D8546}"/>
          </ac:spMkLst>
        </pc:spChg>
      </pc:sldChg>
      <pc:sldChg chg="addSp modSp">
        <pc:chgData name="Mohammad,Sajida" userId="S::s546648@nwmissouri.edu::ba87b2c1-b24d-4384-be46-f5b0c3bdbbb2" providerId="AD" clId="Web-{96087165-C4EA-47A1-9FE3-34B282C527AF}" dt="2022-10-03T01:34:06.917" v="89"/>
        <pc:sldMkLst>
          <pc:docMk/>
          <pc:sldMk cId="127201262" sldId="269"/>
        </pc:sldMkLst>
        <pc:spChg chg="add mod">
          <ac:chgData name="Mohammad,Sajida" userId="S::s546648@nwmissouri.edu::ba87b2c1-b24d-4384-be46-f5b0c3bdbbb2" providerId="AD" clId="Web-{96087165-C4EA-47A1-9FE3-34B282C527AF}" dt="2022-10-03T01:34:06.917" v="89"/>
          <ac:spMkLst>
            <pc:docMk/>
            <pc:sldMk cId="127201262" sldId="269"/>
            <ac:spMk id="3" creationId="{B79FD474-A475-6153-4A26-92BCFCA4C7D7}"/>
          </ac:spMkLst>
        </pc:spChg>
      </pc:sldChg>
      <pc:sldChg chg="addSp modSp">
        <pc:chgData name="Mohammad,Sajida" userId="S::s546648@nwmissouri.edu::ba87b2c1-b24d-4384-be46-f5b0c3bdbbb2" providerId="AD" clId="Web-{96087165-C4EA-47A1-9FE3-34B282C527AF}" dt="2022-10-03T01:34:06.917" v="89"/>
        <pc:sldMkLst>
          <pc:docMk/>
          <pc:sldMk cId="1554998370" sldId="270"/>
        </pc:sldMkLst>
        <pc:spChg chg="add mod">
          <ac:chgData name="Mohammad,Sajida" userId="S::s546648@nwmissouri.edu::ba87b2c1-b24d-4384-be46-f5b0c3bdbbb2" providerId="AD" clId="Web-{96087165-C4EA-47A1-9FE3-34B282C527AF}" dt="2022-10-03T01:34:06.917" v="89"/>
          <ac:spMkLst>
            <pc:docMk/>
            <pc:sldMk cId="1554998370" sldId="270"/>
            <ac:spMk id="3" creationId="{E547ACBB-10C7-5FE9-4251-CB2FA27BB469}"/>
          </ac:spMkLst>
        </pc:spChg>
      </pc:sldChg>
      <pc:sldChg chg="addSp modSp">
        <pc:chgData name="Mohammad,Sajida" userId="S::s546648@nwmissouri.edu::ba87b2c1-b24d-4384-be46-f5b0c3bdbbb2" providerId="AD" clId="Web-{96087165-C4EA-47A1-9FE3-34B282C527AF}" dt="2022-10-03T01:34:06.917" v="89"/>
        <pc:sldMkLst>
          <pc:docMk/>
          <pc:sldMk cId="2691505789" sldId="271"/>
        </pc:sldMkLst>
        <pc:spChg chg="add mod">
          <ac:chgData name="Mohammad,Sajida" userId="S::s546648@nwmissouri.edu::ba87b2c1-b24d-4384-be46-f5b0c3bdbbb2" providerId="AD" clId="Web-{96087165-C4EA-47A1-9FE3-34B282C527AF}" dt="2022-10-03T01:34:06.917" v="89"/>
          <ac:spMkLst>
            <pc:docMk/>
            <pc:sldMk cId="2691505789" sldId="271"/>
            <ac:spMk id="3" creationId="{3232754D-472A-0018-B57E-C87C21744E43}"/>
          </ac:spMkLst>
        </pc:spChg>
      </pc:sldChg>
      <pc:sldChg chg="addSp modSp">
        <pc:chgData name="Mohammad,Sajida" userId="S::s546648@nwmissouri.edu::ba87b2c1-b24d-4384-be46-f5b0c3bdbbb2" providerId="AD" clId="Web-{96087165-C4EA-47A1-9FE3-34B282C527AF}" dt="2022-10-03T01:34:06.917" v="89"/>
        <pc:sldMkLst>
          <pc:docMk/>
          <pc:sldMk cId="452152611" sldId="272"/>
        </pc:sldMkLst>
        <pc:spChg chg="add mod">
          <ac:chgData name="Mohammad,Sajida" userId="S::s546648@nwmissouri.edu::ba87b2c1-b24d-4384-be46-f5b0c3bdbbb2" providerId="AD" clId="Web-{96087165-C4EA-47A1-9FE3-34B282C527AF}" dt="2022-10-03T01:34:06.917" v="89"/>
          <ac:spMkLst>
            <pc:docMk/>
            <pc:sldMk cId="452152611" sldId="272"/>
            <ac:spMk id="3" creationId="{2815FAEF-3D71-86E5-EFE4-7DEDCE255963}"/>
          </ac:spMkLst>
        </pc:spChg>
      </pc:sldChg>
      <pc:sldChg chg="addSp modSp add">
        <pc:chgData name="Mohammad,Sajida" userId="S::s546648@nwmissouri.edu::ba87b2c1-b24d-4384-be46-f5b0c3bdbbb2" providerId="AD" clId="Web-{96087165-C4EA-47A1-9FE3-34B282C527AF}" dt="2022-10-03T03:15:32.844" v="116" actId="20577"/>
        <pc:sldMkLst>
          <pc:docMk/>
          <pc:sldMk cId="1799264209" sldId="273"/>
        </pc:sldMkLst>
        <pc:spChg chg="mod">
          <ac:chgData name="Mohammad,Sajida" userId="S::s546648@nwmissouri.edu::ba87b2c1-b24d-4384-be46-f5b0c3bdbbb2" providerId="AD" clId="Web-{96087165-C4EA-47A1-9FE3-34B282C527AF}" dt="2022-10-03T01:24:12.166" v="37" actId="20577"/>
          <ac:spMkLst>
            <pc:docMk/>
            <pc:sldMk cId="1799264209" sldId="273"/>
            <ac:spMk id="2" creationId="{4C588159-56C4-A559-74CC-002197E4C6B9}"/>
          </ac:spMkLst>
        </pc:spChg>
        <pc:spChg chg="mod">
          <ac:chgData name="Mohammad,Sajida" userId="S::s546648@nwmissouri.edu::ba87b2c1-b24d-4384-be46-f5b0c3bdbbb2" providerId="AD" clId="Web-{96087165-C4EA-47A1-9FE3-34B282C527AF}" dt="2022-10-03T03:13:26.730" v="113" actId="20577"/>
          <ac:spMkLst>
            <pc:docMk/>
            <pc:sldMk cId="1799264209" sldId="273"/>
            <ac:spMk id="3" creationId="{87F0AABF-7D37-626C-E0DB-D85FF5F54E0E}"/>
          </ac:spMkLst>
        </pc:spChg>
        <pc:spChg chg="add mod">
          <ac:chgData name="Mohammad,Sajida" userId="S::s546648@nwmissouri.edu::ba87b2c1-b24d-4384-be46-f5b0c3bdbbb2" providerId="AD" clId="Web-{96087165-C4EA-47A1-9FE3-34B282C527AF}" dt="2022-10-03T03:15:32.844" v="116" actId="20577"/>
          <ac:spMkLst>
            <pc:docMk/>
            <pc:sldMk cId="1799264209" sldId="273"/>
            <ac:spMk id="5" creationId="{10130474-BC26-08D2-FBBF-4D2DC3FEA710}"/>
          </ac:spMkLst>
        </pc:spChg>
      </pc:sldChg>
      <pc:sldChg chg="new del">
        <pc:chgData name="Mohammad,Sajida" userId="S::s546648@nwmissouri.edu::ba87b2c1-b24d-4384-be46-f5b0c3bdbbb2" providerId="AD" clId="Web-{96087165-C4EA-47A1-9FE3-34B282C527AF}" dt="2022-10-03T01:08:24.215" v="3"/>
        <pc:sldMkLst>
          <pc:docMk/>
          <pc:sldMk cId="3585148553" sldId="274"/>
        </pc:sldMkLst>
      </pc:sldChg>
      <pc:sldChg chg="modSp add">
        <pc:chgData name="Mohammad,Sajida" userId="S::s546648@nwmissouri.edu::ba87b2c1-b24d-4384-be46-f5b0c3bdbbb2" providerId="AD" clId="Web-{96087165-C4EA-47A1-9FE3-34B282C527AF}" dt="2022-10-03T03:16:23.517" v="117" actId="20577"/>
        <pc:sldMkLst>
          <pc:docMk/>
          <pc:sldMk cId="2022091124" sldId="275"/>
        </pc:sldMkLst>
        <pc:spChg chg="mod">
          <ac:chgData name="Mohammad,Sajida" userId="S::s546648@nwmissouri.edu::ba87b2c1-b24d-4384-be46-f5b0c3bdbbb2" providerId="AD" clId="Web-{96087165-C4EA-47A1-9FE3-34B282C527AF}" dt="2022-10-03T03:16:23.517" v="117" actId="20577"/>
          <ac:spMkLst>
            <pc:docMk/>
            <pc:sldMk cId="2022091124" sldId="275"/>
            <ac:spMk id="4" creationId="{2B58F50A-E636-798F-3B28-96CEBA7FC2B1}"/>
          </ac:spMkLst>
        </pc:spChg>
      </pc:sldChg>
      <pc:sldChg chg="new del">
        <pc:chgData name="Mohammad,Sajida" userId="S::s546648@nwmissouri.edu::ba87b2c1-b24d-4384-be46-f5b0c3bdbbb2" providerId="AD" clId="Web-{96087165-C4EA-47A1-9FE3-34B282C527AF}" dt="2022-10-03T01:08:51.450" v="7"/>
        <pc:sldMkLst>
          <pc:docMk/>
          <pc:sldMk cId="1354648989" sldId="276"/>
        </pc:sldMkLst>
      </pc:sldChg>
      <pc:sldChg chg="add">
        <pc:chgData name="Mohammad,Sajida" userId="S::s546648@nwmissouri.edu::ba87b2c1-b24d-4384-be46-f5b0c3bdbbb2" providerId="AD" clId="Web-{96087165-C4EA-47A1-9FE3-34B282C527AF}" dt="2022-10-03T01:08:47.091" v="6"/>
        <pc:sldMkLst>
          <pc:docMk/>
          <pc:sldMk cId="65095626" sldId="277"/>
        </pc:sldMkLst>
      </pc:sldChg>
      <pc:sldChg chg="new del">
        <pc:chgData name="Mohammad,Sajida" userId="S::s546648@nwmissouri.edu::ba87b2c1-b24d-4384-be46-f5b0c3bdbbb2" providerId="AD" clId="Web-{96087165-C4EA-47A1-9FE3-34B282C527AF}" dt="2022-10-03T01:09:19.701" v="12"/>
        <pc:sldMkLst>
          <pc:docMk/>
          <pc:sldMk cId="1385683817" sldId="278"/>
        </pc:sldMkLst>
      </pc:sldChg>
      <pc:sldChg chg="add del">
        <pc:chgData name="Mohammad,Sajida" userId="S::s546648@nwmissouri.edu::ba87b2c1-b24d-4384-be46-f5b0c3bdbbb2" providerId="AD" clId="Web-{96087165-C4EA-47A1-9FE3-34B282C527AF}" dt="2022-10-03T01:09:07.544" v="10"/>
        <pc:sldMkLst>
          <pc:docMk/>
          <pc:sldMk cId="121181171" sldId="279"/>
        </pc:sldMkLst>
      </pc:sldChg>
      <pc:sldChg chg="modSp add">
        <pc:chgData name="Mohammad,Sajida" userId="S::s546648@nwmissouri.edu::ba87b2c1-b24d-4384-be46-f5b0c3bdbbb2" providerId="AD" clId="Web-{96087165-C4EA-47A1-9FE3-34B282C527AF}" dt="2022-10-03T02:08:38.210" v="108" actId="20577"/>
        <pc:sldMkLst>
          <pc:docMk/>
          <pc:sldMk cId="1581237266" sldId="279"/>
        </pc:sldMkLst>
        <pc:spChg chg="mod">
          <ac:chgData name="Mohammad,Sajida" userId="S::s546648@nwmissouri.edu::ba87b2c1-b24d-4384-be46-f5b0c3bdbbb2" providerId="AD" clId="Web-{96087165-C4EA-47A1-9FE3-34B282C527AF}" dt="2022-10-03T02:08:38.210" v="108" actId="20577"/>
          <ac:spMkLst>
            <pc:docMk/>
            <pc:sldMk cId="1581237266" sldId="279"/>
            <ac:spMk id="3" creationId="{7EEA3BEC-2ED1-7AFF-0EFA-9944E1D72A17}"/>
          </ac:spMkLst>
        </pc:spChg>
      </pc:sldChg>
      <pc:sldChg chg="new del">
        <pc:chgData name="Mohammad,Sajida" userId="S::s546648@nwmissouri.edu::ba87b2c1-b24d-4384-be46-f5b0c3bdbbb2" providerId="AD" clId="Web-{96087165-C4EA-47A1-9FE3-34B282C527AF}" dt="2022-10-03T01:09:40.483" v="15"/>
        <pc:sldMkLst>
          <pc:docMk/>
          <pc:sldMk cId="1947165056" sldId="280"/>
        </pc:sldMkLst>
      </pc:sldChg>
      <pc:sldChg chg="add">
        <pc:chgData name="Mohammad,Sajida" userId="S::s546648@nwmissouri.edu::ba87b2c1-b24d-4384-be46-f5b0c3bdbbb2" providerId="AD" clId="Web-{96087165-C4EA-47A1-9FE3-34B282C527AF}" dt="2022-10-03T01:09:35.295" v="14"/>
        <pc:sldMkLst>
          <pc:docMk/>
          <pc:sldMk cId="2226164146" sldId="281"/>
        </pc:sldMkLst>
      </pc:sldChg>
      <pc:sldChg chg="new del">
        <pc:chgData name="Mohammad,Sajida" userId="S::s546648@nwmissouri.edu::ba87b2c1-b24d-4384-be46-f5b0c3bdbbb2" providerId="AD" clId="Web-{96087165-C4EA-47A1-9FE3-34B282C527AF}" dt="2022-10-03T01:09:58.311" v="18"/>
        <pc:sldMkLst>
          <pc:docMk/>
          <pc:sldMk cId="1690153652" sldId="282"/>
        </pc:sldMkLst>
      </pc:sldChg>
      <pc:sldChg chg="add">
        <pc:chgData name="Mohammad,Sajida" userId="S::s546648@nwmissouri.edu::ba87b2c1-b24d-4384-be46-f5b0c3bdbbb2" providerId="AD" clId="Web-{96087165-C4EA-47A1-9FE3-34B282C527AF}" dt="2022-10-03T01:09:53.452" v="17"/>
        <pc:sldMkLst>
          <pc:docMk/>
          <pc:sldMk cId="2428900971" sldId="283"/>
        </pc:sldMkLst>
      </pc:sldChg>
      <pc:sldChg chg="new del">
        <pc:chgData name="Mohammad,Sajida" userId="S::s546648@nwmissouri.edu::ba87b2c1-b24d-4384-be46-f5b0c3bdbbb2" providerId="AD" clId="Web-{96087165-C4EA-47A1-9FE3-34B282C527AF}" dt="2022-10-03T01:10:24.624" v="21"/>
        <pc:sldMkLst>
          <pc:docMk/>
          <pc:sldMk cId="3534577485" sldId="284"/>
        </pc:sldMkLst>
      </pc:sldChg>
      <pc:sldChg chg="add">
        <pc:chgData name="Mohammad,Sajida" userId="S::s546648@nwmissouri.edu::ba87b2c1-b24d-4384-be46-f5b0c3bdbbb2" providerId="AD" clId="Web-{96087165-C4EA-47A1-9FE3-34B282C527AF}" dt="2022-10-03T01:10:15.249" v="20"/>
        <pc:sldMkLst>
          <pc:docMk/>
          <pc:sldMk cId="3946277243" sldId="285"/>
        </pc:sldMkLst>
      </pc:sldChg>
      <pc:sldChg chg="addSp modSp">
        <pc:chgData name="Mohammad,Sajida" userId="S::s546648@nwmissouri.edu::ba87b2c1-b24d-4384-be46-f5b0c3bdbbb2" providerId="AD" clId="Web-{96087165-C4EA-47A1-9FE3-34B282C527AF}" dt="2022-10-03T01:34:06.917" v="89"/>
        <pc:sldMkLst>
          <pc:docMk/>
          <pc:sldMk cId="3683466124" sldId="286"/>
        </pc:sldMkLst>
        <pc:spChg chg="add mod">
          <ac:chgData name="Mohammad,Sajida" userId="S::s546648@nwmissouri.edu::ba87b2c1-b24d-4384-be46-f5b0c3bdbbb2" providerId="AD" clId="Web-{96087165-C4EA-47A1-9FE3-34B282C527AF}" dt="2022-10-03T01:34:06.917" v="89"/>
          <ac:spMkLst>
            <pc:docMk/>
            <pc:sldMk cId="3683466124" sldId="286"/>
            <ac:spMk id="4" creationId="{677ABCA2-F804-B2FC-E4F7-5988BA2BD20A}"/>
          </ac:spMkLst>
        </pc:spChg>
      </pc:sldChg>
      <pc:sldMasterChg chg="add mod addSldLayout modSldLayout">
        <pc:chgData name="Mohammad,Sajida" userId="S::s546648@nwmissouri.edu::ba87b2c1-b24d-4384-be46-f5b0c3bdbbb2" providerId="AD" clId="Web-{96087165-C4EA-47A1-9FE3-34B282C527AF}" dt="2022-10-03T01:52:29.416" v="100"/>
        <pc:sldMasterMkLst>
          <pc:docMk/>
          <pc:sldMasterMk cId="1654344177" sldId="2147483648"/>
        </pc:sldMasterMkLst>
        <pc:sldLayoutChg chg="add mod">
          <pc:chgData name="Mohammad,Sajida" userId="S::s546648@nwmissouri.edu::ba87b2c1-b24d-4384-be46-f5b0c3bdbbb2" providerId="AD" clId="Web-{96087165-C4EA-47A1-9FE3-34B282C527AF}" dt="2022-10-03T01:52:29.416" v="100"/>
          <pc:sldLayoutMkLst>
            <pc:docMk/>
            <pc:sldMasterMk cId="1654344177" sldId="2147483648"/>
            <pc:sldLayoutMk cId="2917274460" sldId="2147483649"/>
          </pc:sldLayoutMkLst>
        </pc:sldLayoutChg>
        <pc:sldLayoutChg chg="add mod">
          <pc:chgData name="Mohammad,Sajida" userId="S::s546648@nwmissouri.edu::ba87b2c1-b24d-4384-be46-f5b0c3bdbbb2" providerId="AD" clId="Web-{96087165-C4EA-47A1-9FE3-34B282C527AF}" dt="2022-10-03T01:52:29.416" v="100"/>
          <pc:sldLayoutMkLst>
            <pc:docMk/>
            <pc:sldMasterMk cId="1654344177" sldId="2147483648"/>
            <pc:sldLayoutMk cId="111329621" sldId="2147483650"/>
          </pc:sldLayoutMkLst>
        </pc:sldLayoutChg>
        <pc:sldLayoutChg chg="add mod">
          <pc:chgData name="Mohammad,Sajida" userId="S::s546648@nwmissouri.edu::ba87b2c1-b24d-4384-be46-f5b0c3bdbbb2" providerId="AD" clId="Web-{96087165-C4EA-47A1-9FE3-34B282C527AF}" dt="2022-10-03T01:52:29.416" v="100"/>
          <pc:sldLayoutMkLst>
            <pc:docMk/>
            <pc:sldMasterMk cId="1654344177" sldId="2147483648"/>
            <pc:sldLayoutMk cId="2258398435" sldId="2147483651"/>
          </pc:sldLayoutMkLst>
        </pc:sldLayoutChg>
        <pc:sldLayoutChg chg="add mod">
          <pc:chgData name="Mohammad,Sajida" userId="S::s546648@nwmissouri.edu::ba87b2c1-b24d-4384-be46-f5b0c3bdbbb2" providerId="AD" clId="Web-{96087165-C4EA-47A1-9FE3-34B282C527AF}" dt="2022-10-03T01:52:29.416" v="100"/>
          <pc:sldLayoutMkLst>
            <pc:docMk/>
            <pc:sldMasterMk cId="1654344177" sldId="2147483648"/>
            <pc:sldLayoutMk cId="2846392452" sldId="2147483652"/>
          </pc:sldLayoutMkLst>
        </pc:sldLayoutChg>
        <pc:sldLayoutChg chg="add mod">
          <pc:chgData name="Mohammad,Sajida" userId="S::s546648@nwmissouri.edu::ba87b2c1-b24d-4384-be46-f5b0c3bdbbb2" providerId="AD" clId="Web-{96087165-C4EA-47A1-9FE3-34B282C527AF}" dt="2022-10-03T01:52:29.416" v="100"/>
          <pc:sldLayoutMkLst>
            <pc:docMk/>
            <pc:sldMasterMk cId="1654344177" sldId="2147483648"/>
            <pc:sldLayoutMk cId="2596279881" sldId="2147483653"/>
          </pc:sldLayoutMkLst>
        </pc:sldLayoutChg>
        <pc:sldLayoutChg chg="add mod">
          <pc:chgData name="Mohammad,Sajida" userId="S::s546648@nwmissouri.edu::ba87b2c1-b24d-4384-be46-f5b0c3bdbbb2" providerId="AD" clId="Web-{96087165-C4EA-47A1-9FE3-34B282C527AF}" dt="2022-10-03T01:52:29.416" v="100"/>
          <pc:sldLayoutMkLst>
            <pc:docMk/>
            <pc:sldMasterMk cId="1654344177" sldId="2147483648"/>
            <pc:sldLayoutMk cId="3189605393" sldId="2147483654"/>
          </pc:sldLayoutMkLst>
        </pc:sldLayoutChg>
        <pc:sldLayoutChg chg="add mod">
          <pc:chgData name="Mohammad,Sajida" userId="S::s546648@nwmissouri.edu::ba87b2c1-b24d-4384-be46-f5b0c3bdbbb2" providerId="AD" clId="Web-{96087165-C4EA-47A1-9FE3-34B282C527AF}" dt="2022-10-03T01:52:29.416" v="100"/>
          <pc:sldLayoutMkLst>
            <pc:docMk/>
            <pc:sldMasterMk cId="1654344177" sldId="2147483648"/>
            <pc:sldLayoutMk cId="2093665848" sldId="2147483655"/>
          </pc:sldLayoutMkLst>
        </pc:sldLayoutChg>
        <pc:sldLayoutChg chg="add mod">
          <pc:chgData name="Mohammad,Sajida" userId="S::s546648@nwmissouri.edu::ba87b2c1-b24d-4384-be46-f5b0c3bdbbb2" providerId="AD" clId="Web-{96087165-C4EA-47A1-9FE3-34B282C527AF}" dt="2022-10-03T01:52:29.416" v="100"/>
          <pc:sldLayoutMkLst>
            <pc:docMk/>
            <pc:sldMasterMk cId="1654344177" sldId="2147483648"/>
            <pc:sldLayoutMk cId="2319416348" sldId="2147483656"/>
          </pc:sldLayoutMkLst>
        </pc:sldLayoutChg>
        <pc:sldLayoutChg chg="add mod">
          <pc:chgData name="Mohammad,Sajida" userId="S::s546648@nwmissouri.edu::ba87b2c1-b24d-4384-be46-f5b0c3bdbbb2" providerId="AD" clId="Web-{96087165-C4EA-47A1-9FE3-34B282C527AF}" dt="2022-10-03T01:52:29.416" v="100"/>
          <pc:sldLayoutMkLst>
            <pc:docMk/>
            <pc:sldMasterMk cId="1654344177" sldId="2147483648"/>
            <pc:sldLayoutMk cId="3287131121" sldId="2147483657"/>
          </pc:sldLayoutMkLst>
        </pc:sldLayoutChg>
        <pc:sldLayoutChg chg="add mod">
          <pc:chgData name="Mohammad,Sajida" userId="S::s546648@nwmissouri.edu::ba87b2c1-b24d-4384-be46-f5b0c3bdbbb2" providerId="AD" clId="Web-{96087165-C4EA-47A1-9FE3-34B282C527AF}" dt="2022-10-03T01:52:29.416" v="100"/>
          <pc:sldLayoutMkLst>
            <pc:docMk/>
            <pc:sldMasterMk cId="1654344177" sldId="2147483648"/>
            <pc:sldLayoutMk cId="817777442" sldId="2147483658"/>
          </pc:sldLayoutMkLst>
        </pc:sldLayoutChg>
        <pc:sldLayoutChg chg="add mod">
          <pc:chgData name="Mohammad,Sajida" userId="S::s546648@nwmissouri.edu::ba87b2c1-b24d-4384-be46-f5b0c3bdbbb2" providerId="AD" clId="Web-{96087165-C4EA-47A1-9FE3-34B282C527AF}" dt="2022-10-03T01:52:29.416" v="100"/>
          <pc:sldLayoutMkLst>
            <pc:docMk/>
            <pc:sldMasterMk cId="1654344177" sldId="2147483648"/>
            <pc:sldLayoutMk cId="3346128090" sldId="2147483659"/>
          </pc:sldLayoutMkLst>
        </pc:sldLayoutChg>
      </pc:sldMasterChg>
      <pc:sldMasterChg chg="mod replId modSldLayout">
        <pc:chgData name="Mohammad,Sajida" userId="S::s546648@nwmissouri.edu::ba87b2c1-b24d-4384-be46-f5b0c3bdbbb2" providerId="AD" clId="Web-{96087165-C4EA-47A1-9FE3-34B282C527AF}" dt="2022-10-03T01:52:29.416" v="100"/>
        <pc:sldMasterMkLst>
          <pc:docMk/>
          <pc:sldMasterMk cId="740370048" sldId="2147483660"/>
        </pc:sldMasterMkLst>
        <pc:sldLayoutChg chg="mod replId">
          <pc:chgData name="Mohammad,Sajida" userId="S::s546648@nwmissouri.edu::ba87b2c1-b24d-4384-be46-f5b0c3bdbbb2" providerId="AD" clId="Web-{96087165-C4EA-47A1-9FE3-34B282C527AF}" dt="2022-10-03T01:52:29.416" v="100"/>
          <pc:sldLayoutMkLst>
            <pc:docMk/>
            <pc:sldMasterMk cId="740370048" sldId="2147483660"/>
            <pc:sldLayoutMk cId="90200996" sldId="2147483661"/>
          </pc:sldLayoutMkLst>
        </pc:sldLayoutChg>
        <pc:sldLayoutChg chg="mod replId">
          <pc:chgData name="Mohammad,Sajida" userId="S::s546648@nwmissouri.edu::ba87b2c1-b24d-4384-be46-f5b0c3bdbbb2" providerId="AD" clId="Web-{96087165-C4EA-47A1-9FE3-34B282C527AF}" dt="2022-10-03T01:52:29.416" v="100"/>
          <pc:sldLayoutMkLst>
            <pc:docMk/>
            <pc:sldMasterMk cId="740370048" sldId="2147483660"/>
            <pc:sldLayoutMk cId="3138215280" sldId="2147483662"/>
          </pc:sldLayoutMkLst>
        </pc:sldLayoutChg>
        <pc:sldLayoutChg chg="mod replId">
          <pc:chgData name="Mohammad,Sajida" userId="S::s546648@nwmissouri.edu::ba87b2c1-b24d-4384-be46-f5b0c3bdbbb2" providerId="AD" clId="Web-{96087165-C4EA-47A1-9FE3-34B282C527AF}" dt="2022-10-03T01:52:29.416" v="100"/>
          <pc:sldLayoutMkLst>
            <pc:docMk/>
            <pc:sldMasterMk cId="740370048" sldId="2147483660"/>
            <pc:sldLayoutMk cId="1351933436" sldId="2147483663"/>
          </pc:sldLayoutMkLst>
        </pc:sldLayoutChg>
        <pc:sldLayoutChg chg="mod replId">
          <pc:chgData name="Mohammad,Sajida" userId="S::s546648@nwmissouri.edu::ba87b2c1-b24d-4384-be46-f5b0c3bdbbb2" providerId="AD" clId="Web-{96087165-C4EA-47A1-9FE3-34B282C527AF}" dt="2022-10-03T01:52:29.416" v="100"/>
          <pc:sldLayoutMkLst>
            <pc:docMk/>
            <pc:sldMasterMk cId="740370048" sldId="2147483660"/>
            <pc:sldLayoutMk cId="2134742722" sldId="2147483664"/>
          </pc:sldLayoutMkLst>
        </pc:sldLayoutChg>
        <pc:sldLayoutChg chg="mod replId">
          <pc:chgData name="Mohammad,Sajida" userId="S::s546648@nwmissouri.edu::ba87b2c1-b24d-4384-be46-f5b0c3bdbbb2" providerId="AD" clId="Web-{96087165-C4EA-47A1-9FE3-34B282C527AF}" dt="2022-10-03T01:52:29.416" v="100"/>
          <pc:sldLayoutMkLst>
            <pc:docMk/>
            <pc:sldMasterMk cId="740370048" sldId="2147483660"/>
            <pc:sldLayoutMk cId="471801017" sldId="2147483665"/>
          </pc:sldLayoutMkLst>
        </pc:sldLayoutChg>
        <pc:sldLayoutChg chg="mod replId">
          <pc:chgData name="Mohammad,Sajida" userId="S::s546648@nwmissouri.edu::ba87b2c1-b24d-4384-be46-f5b0c3bdbbb2" providerId="AD" clId="Web-{96087165-C4EA-47A1-9FE3-34B282C527AF}" dt="2022-10-03T01:52:29.416" v="100"/>
          <pc:sldLayoutMkLst>
            <pc:docMk/>
            <pc:sldMasterMk cId="740370048" sldId="2147483660"/>
            <pc:sldLayoutMk cId="809013150" sldId="2147483666"/>
          </pc:sldLayoutMkLst>
        </pc:sldLayoutChg>
        <pc:sldLayoutChg chg="mod replId">
          <pc:chgData name="Mohammad,Sajida" userId="S::s546648@nwmissouri.edu::ba87b2c1-b24d-4384-be46-f5b0c3bdbbb2" providerId="AD" clId="Web-{96087165-C4EA-47A1-9FE3-34B282C527AF}" dt="2022-10-03T01:52:29.416" v="100"/>
          <pc:sldLayoutMkLst>
            <pc:docMk/>
            <pc:sldMasterMk cId="740370048" sldId="2147483660"/>
            <pc:sldLayoutMk cId="3631594973" sldId="2147483667"/>
          </pc:sldLayoutMkLst>
        </pc:sldLayoutChg>
        <pc:sldLayoutChg chg="mod replId">
          <pc:chgData name="Mohammad,Sajida" userId="S::s546648@nwmissouri.edu::ba87b2c1-b24d-4384-be46-f5b0c3bdbbb2" providerId="AD" clId="Web-{96087165-C4EA-47A1-9FE3-34B282C527AF}" dt="2022-10-03T01:52:29.416" v="100"/>
          <pc:sldLayoutMkLst>
            <pc:docMk/>
            <pc:sldMasterMk cId="740370048" sldId="2147483660"/>
            <pc:sldLayoutMk cId="517729574" sldId="2147483668"/>
          </pc:sldLayoutMkLst>
        </pc:sldLayoutChg>
        <pc:sldLayoutChg chg="mod replId">
          <pc:chgData name="Mohammad,Sajida" userId="S::s546648@nwmissouri.edu::ba87b2c1-b24d-4384-be46-f5b0c3bdbbb2" providerId="AD" clId="Web-{96087165-C4EA-47A1-9FE3-34B282C527AF}" dt="2022-10-03T01:52:29.416" v="100"/>
          <pc:sldLayoutMkLst>
            <pc:docMk/>
            <pc:sldMasterMk cId="740370048" sldId="2147483660"/>
            <pc:sldLayoutMk cId="1893416848" sldId="2147483669"/>
          </pc:sldLayoutMkLst>
        </pc:sldLayoutChg>
        <pc:sldLayoutChg chg="mod replId">
          <pc:chgData name="Mohammad,Sajida" userId="S::s546648@nwmissouri.edu::ba87b2c1-b24d-4384-be46-f5b0c3bdbbb2" providerId="AD" clId="Web-{96087165-C4EA-47A1-9FE3-34B282C527AF}" dt="2022-10-03T01:52:29.416" v="100"/>
          <pc:sldLayoutMkLst>
            <pc:docMk/>
            <pc:sldMasterMk cId="740370048" sldId="2147483660"/>
            <pc:sldLayoutMk cId="4127322663" sldId="2147483670"/>
          </pc:sldLayoutMkLst>
        </pc:sldLayoutChg>
        <pc:sldLayoutChg chg="mod replId">
          <pc:chgData name="Mohammad,Sajida" userId="S::s546648@nwmissouri.edu::ba87b2c1-b24d-4384-be46-f5b0c3bdbbb2" providerId="AD" clId="Web-{96087165-C4EA-47A1-9FE3-34B282C527AF}" dt="2022-10-03T01:52:29.416" v="100"/>
          <pc:sldLayoutMkLst>
            <pc:docMk/>
            <pc:sldMasterMk cId="740370048" sldId="2147483660"/>
            <pc:sldLayoutMk cId="1251873050" sldId="2147483671"/>
          </pc:sldLayoutMkLst>
        </pc:sldLayoutChg>
      </pc:sldMasterChg>
    </pc:docChg>
  </pc:docChgLst>
  <pc:docChgLst>
    <pc:chgData name="Pati,Usha R" userId="S::s546945@nwmissouri.edu::acf6a215-17f6-4371-bfde-623ac93bb2f4" providerId="AD" clId="Web-{BA13A906-E561-4885-9CF7-81F2AD982C79}"/>
    <pc:docChg chg="modSld">
      <pc:chgData name="Pati,Usha R" userId="S::s546945@nwmissouri.edu::acf6a215-17f6-4371-bfde-623ac93bb2f4" providerId="AD" clId="Web-{BA13A906-E561-4885-9CF7-81F2AD982C79}" dt="2022-10-03T01:32:02.748" v="14" actId="14100"/>
      <pc:docMkLst>
        <pc:docMk/>
      </pc:docMkLst>
      <pc:sldChg chg="modSp">
        <pc:chgData name="Pati,Usha R" userId="S::s546945@nwmissouri.edu::acf6a215-17f6-4371-bfde-623ac93bb2f4" providerId="AD" clId="Web-{BA13A906-E561-4885-9CF7-81F2AD982C79}" dt="2022-10-03T01:32:02.748" v="14" actId="14100"/>
        <pc:sldMkLst>
          <pc:docMk/>
          <pc:sldMk cId="53305137" sldId="258"/>
        </pc:sldMkLst>
        <pc:spChg chg="mod">
          <ac:chgData name="Pati,Usha R" userId="S::s546945@nwmissouri.edu::acf6a215-17f6-4371-bfde-623ac93bb2f4" providerId="AD" clId="Web-{BA13A906-E561-4885-9CF7-81F2AD982C79}" dt="2022-10-03T01:32:02.748" v="14" actId="14100"/>
          <ac:spMkLst>
            <pc:docMk/>
            <pc:sldMk cId="53305137" sldId="258"/>
            <ac:spMk id="4" creationId="{E9298534-E3CE-DEF4-978E-C41F4EE24B8A}"/>
          </ac:spMkLst>
        </pc:spChg>
      </pc:sldChg>
    </pc:docChg>
  </pc:docChgLst>
  <pc:docChgLst>
    <pc:chgData name="Mohammad,Sajida" userId="S::s546648@nwmissouri.edu::ba87b2c1-b24d-4384-be46-f5b0c3bdbbb2" providerId="AD" clId="Web-{684506A7-137E-46BA-95AC-1EC0C9812AF8}"/>
    <pc:docChg chg="modSld">
      <pc:chgData name="Mohammad,Sajida" userId="S::s546648@nwmissouri.edu::ba87b2c1-b24d-4384-be46-f5b0c3bdbbb2" providerId="AD" clId="Web-{684506A7-137E-46BA-95AC-1EC0C9812AF8}" dt="2022-10-07T19:33:55.205" v="112" actId="20577"/>
      <pc:docMkLst>
        <pc:docMk/>
      </pc:docMkLst>
      <pc:sldChg chg="modSp">
        <pc:chgData name="Mohammad,Sajida" userId="S::s546648@nwmissouri.edu::ba87b2c1-b24d-4384-be46-f5b0c3bdbbb2" providerId="AD" clId="Web-{684506A7-137E-46BA-95AC-1EC0C9812AF8}" dt="2022-10-07T19:31:07.966" v="92" actId="20577"/>
        <pc:sldMkLst>
          <pc:docMk/>
          <pc:sldMk cId="2334787861" sldId="257"/>
        </pc:sldMkLst>
        <pc:spChg chg="mod">
          <ac:chgData name="Mohammad,Sajida" userId="S::s546648@nwmissouri.edu::ba87b2c1-b24d-4384-be46-f5b0c3bdbbb2" providerId="AD" clId="Web-{684506A7-137E-46BA-95AC-1EC0C9812AF8}" dt="2022-10-07T19:31:07.966" v="92" actId="20577"/>
          <ac:spMkLst>
            <pc:docMk/>
            <pc:sldMk cId="2334787861" sldId="257"/>
            <ac:spMk id="4" creationId="{FB728059-DE22-F4B0-8AF0-B223FE712E24}"/>
          </ac:spMkLst>
        </pc:spChg>
      </pc:sldChg>
      <pc:sldChg chg="modSp">
        <pc:chgData name="Mohammad,Sajida" userId="S::s546648@nwmissouri.edu::ba87b2c1-b24d-4384-be46-f5b0c3bdbbb2" providerId="AD" clId="Web-{684506A7-137E-46BA-95AC-1EC0C9812AF8}" dt="2022-10-07T19:31:15.310" v="93" actId="20577"/>
        <pc:sldMkLst>
          <pc:docMk/>
          <pc:sldMk cId="53305137" sldId="258"/>
        </pc:sldMkLst>
        <pc:spChg chg="mod">
          <ac:chgData name="Mohammad,Sajida" userId="S::s546648@nwmissouri.edu::ba87b2c1-b24d-4384-be46-f5b0c3bdbbb2" providerId="AD" clId="Web-{684506A7-137E-46BA-95AC-1EC0C9812AF8}" dt="2022-10-07T19:31:15.310" v="93" actId="20577"/>
          <ac:spMkLst>
            <pc:docMk/>
            <pc:sldMk cId="53305137" sldId="258"/>
            <ac:spMk id="3" creationId="{44B10F0C-2213-8BD2-366C-044B18FE3129}"/>
          </ac:spMkLst>
        </pc:spChg>
      </pc:sldChg>
      <pc:sldChg chg="modSp">
        <pc:chgData name="Mohammad,Sajida" userId="S::s546648@nwmissouri.edu::ba87b2c1-b24d-4384-be46-f5b0c3bdbbb2" providerId="AD" clId="Web-{684506A7-137E-46BA-95AC-1EC0C9812AF8}" dt="2022-10-07T19:31:42.186" v="96" actId="20577"/>
        <pc:sldMkLst>
          <pc:docMk/>
          <pc:sldMk cId="1462138873" sldId="259"/>
        </pc:sldMkLst>
        <pc:spChg chg="mod">
          <ac:chgData name="Mohammad,Sajida" userId="S::s546648@nwmissouri.edu::ba87b2c1-b24d-4384-be46-f5b0c3bdbbb2" providerId="AD" clId="Web-{684506A7-137E-46BA-95AC-1EC0C9812AF8}" dt="2022-10-07T19:31:42.186" v="96" actId="20577"/>
          <ac:spMkLst>
            <pc:docMk/>
            <pc:sldMk cId="1462138873" sldId="259"/>
            <ac:spMk id="2" creationId="{9C3A914E-0326-11B8-8520-4578C9EEDA3A}"/>
          </ac:spMkLst>
        </pc:spChg>
      </pc:sldChg>
      <pc:sldChg chg="modSp">
        <pc:chgData name="Mohammad,Sajida" userId="S::s546648@nwmissouri.edu::ba87b2c1-b24d-4384-be46-f5b0c3bdbbb2" providerId="AD" clId="Web-{684506A7-137E-46BA-95AC-1EC0C9812AF8}" dt="2022-10-07T19:32:11.999" v="99" actId="20577"/>
        <pc:sldMkLst>
          <pc:docMk/>
          <pc:sldMk cId="1965213133" sldId="260"/>
        </pc:sldMkLst>
        <pc:spChg chg="mod">
          <ac:chgData name="Mohammad,Sajida" userId="S::s546648@nwmissouri.edu::ba87b2c1-b24d-4384-be46-f5b0c3bdbbb2" providerId="AD" clId="Web-{684506A7-137E-46BA-95AC-1EC0C9812AF8}" dt="2022-10-07T19:32:11.999" v="99" actId="20577"/>
          <ac:spMkLst>
            <pc:docMk/>
            <pc:sldMk cId="1965213133" sldId="260"/>
            <ac:spMk id="2" creationId="{7635D9B3-A2C3-D07F-FD6B-97EC9AC6439D}"/>
          </ac:spMkLst>
        </pc:spChg>
      </pc:sldChg>
      <pc:sldChg chg="modSp">
        <pc:chgData name="Mohammad,Sajida" userId="S::s546648@nwmissouri.edu::ba87b2c1-b24d-4384-be46-f5b0c3bdbbb2" providerId="AD" clId="Web-{684506A7-137E-46BA-95AC-1EC0C9812AF8}" dt="2022-10-07T19:32:24.984" v="100" actId="20577"/>
        <pc:sldMkLst>
          <pc:docMk/>
          <pc:sldMk cId="991965191" sldId="261"/>
        </pc:sldMkLst>
        <pc:spChg chg="mod">
          <ac:chgData name="Mohammad,Sajida" userId="S::s546648@nwmissouri.edu::ba87b2c1-b24d-4384-be46-f5b0c3bdbbb2" providerId="AD" clId="Web-{684506A7-137E-46BA-95AC-1EC0C9812AF8}" dt="2022-10-07T19:32:24.984" v="100" actId="20577"/>
          <ac:spMkLst>
            <pc:docMk/>
            <pc:sldMk cId="991965191" sldId="261"/>
            <ac:spMk id="2" creationId="{A0363293-65D1-9B65-9EB7-D0F0C9D35E12}"/>
          </ac:spMkLst>
        </pc:spChg>
      </pc:sldChg>
      <pc:sldChg chg="modSp">
        <pc:chgData name="Mohammad,Sajida" userId="S::s546648@nwmissouri.edu::ba87b2c1-b24d-4384-be46-f5b0c3bdbbb2" providerId="AD" clId="Web-{684506A7-137E-46BA-95AC-1EC0C9812AF8}" dt="2022-10-07T19:31:52.655" v="97" actId="20577"/>
        <pc:sldMkLst>
          <pc:docMk/>
          <pc:sldMk cId="2283830309" sldId="262"/>
        </pc:sldMkLst>
        <pc:spChg chg="mod">
          <ac:chgData name="Mohammad,Sajida" userId="S::s546648@nwmissouri.edu::ba87b2c1-b24d-4384-be46-f5b0c3bdbbb2" providerId="AD" clId="Web-{684506A7-137E-46BA-95AC-1EC0C9812AF8}" dt="2022-10-07T19:31:52.655" v="97" actId="20577"/>
          <ac:spMkLst>
            <pc:docMk/>
            <pc:sldMk cId="2283830309" sldId="262"/>
            <ac:spMk id="2" creationId="{58096F1A-6C5D-BB97-C5AC-D8E291ED8F11}"/>
          </ac:spMkLst>
        </pc:spChg>
      </pc:sldChg>
      <pc:sldChg chg="modSp">
        <pc:chgData name="Mohammad,Sajida" userId="S::s546648@nwmissouri.edu::ba87b2c1-b24d-4384-be46-f5b0c3bdbbb2" providerId="AD" clId="Web-{684506A7-137E-46BA-95AC-1EC0C9812AF8}" dt="2022-10-07T19:32:04.327" v="98" actId="20577"/>
        <pc:sldMkLst>
          <pc:docMk/>
          <pc:sldMk cId="3265221419" sldId="263"/>
        </pc:sldMkLst>
        <pc:spChg chg="mod">
          <ac:chgData name="Mohammad,Sajida" userId="S::s546648@nwmissouri.edu::ba87b2c1-b24d-4384-be46-f5b0c3bdbbb2" providerId="AD" clId="Web-{684506A7-137E-46BA-95AC-1EC0C9812AF8}" dt="2022-10-07T19:32:04.327" v="98" actId="20577"/>
          <ac:spMkLst>
            <pc:docMk/>
            <pc:sldMk cId="3265221419" sldId="263"/>
            <ac:spMk id="2" creationId="{2DF087D4-183B-EF78-B0EB-E93EFB6F03AF}"/>
          </ac:spMkLst>
        </pc:spChg>
      </pc:sldChg>
      <pc:sldChg chg="modSp">
        <pc:chgData name="Mohammad,Sajida" userId="S::s546648@nwmissouri.edu::ba87b2c1-b24d-4384-be46-f5b0c3bdbbb2" providerId="AD" clId="Web-{684506A7-137E-46BA-95AC-1EC0C9812AF8}" dt="2022-10-07T19:32:32.515" v="101" actId="20577"/>
        <pc:sldMkLst>
          <pc:docMk/>
          <pc:sldMk cId="1894715362" sldId="264"/>
        </pc:sldMkLst>
        <pc:spChg chg="mod">
          <ac:chgData name="Mohammad,Sajida" userId="S::s546648@nwmissouri.edu::ba87b2c1-b24d-4384-be46-f5b0c3bdbbb2" providerId="AD" clId="Web-{684506A7-137E-46BA-95AC-1EC0C9812AF8}" dt="2022-10-07T19:32:32.515" v="101" actId="20577"/>
          <ac:spMkLst>
            <pc:docMk/>
            <pc:sldMk cId="1894715362" sldId="264"/>
            <ac:spMk id="2" creationId="{C825EE3D-68B2-9CE6-9EDE-998127FCB1FC}"/>
          </ac:spMkLst>
        </pc:spChg>
      </pc:sldChg>
      <pc:sldChg chg="modSp">
        <pc:chgData name="Mohammad,Sajida" userId="S::s546648@nwmissouri.edu::ba87b2c1-b24d-4384-be46-f5b0c3bdbbb2" providerId="AD" clId="Web-{684506A7-137E-46BA-95AC-1EC0C9812AF8}" dt="2022-10-07T19:32:41.312" v="102" actId="20577"/>
        <pc:sldMkLst>
          <pc:docMk/>
          <pc:sldMk cId="4060138641" sldId="265"/>
        </pc:sldMkLst>
        <pc:spChg chg="mod">
          <ac:chgData name="Mohammad,Sajida" userId="S::s546648@nwmissouri.edu::ba87b2c1-b24d-4384-be46-f5b0c3bdbbb2" providerId="AD" clId="Web-{684506A7-137E-46BA-95AC-1EC0C9812AF8}" dt="2022-10-07T19:32:41.312" v="102" actId="20577"/>
          <ac:spMkLst>
            <pc:docMk/>
            <pc:sldMk cId="4060138641" sldId="265"/>
            <ac:spMk id="2" creationId="{7788DD28-A456-063B-4162-B83E546A9CC7}"/>
          </ac:spMkLst>
        </pc:spChg>
      </pc:sldChg>
      <pc:sldChg chg="modSp">
        <pc:chgData name="Mohammad,Sajida" userId="S::s546648@nwmissouri.edu::ba87b2c1-b24d-4384-be46-f5b0c3bdbbb2" providerId="AD" clId="Web-{684506A7-137E-46BA-95AC-1EC0C9812AF8}" dt="2022-10-07T19:31:22.685" v="94" actId="20577"/>
        <pc:sldMkLst>
          <pc:docMk/>
          <pc:sldMk cId="358180717" sldId="266"/>
        </pc:sldMkLst>
        <pc:spChg chg="mod">
          <ac:chgData name="Mohammad,Sajida" userId="S::s546648@nwmissouri.edu::ba87b2c1-b24d-4384-be46-f5b0c3bdbbb2" providerId="AD" clId="Web-{684506A7-137E-46BA-95AC-1EC0C9812AF8}" dt="2022-10-07T19:31:22.685" v="94" actId="20577"/>
          <ac:spMkLst>
            <pc:docMk/>
            <pc:sldMk cId="358180717" sldId="266"/>
            <ac:spMk id="60" creationId="{BF166012-7621-B16B-12C6-B147E626C132}"/>
          </ac:spMkLst>
        </pc:spChg>
      </pc:sldChg>
      <pc:sldChg chg="addSp modSp">
        <pc:chgData name="Mohammad,Sajida" userId="S::s546648@nwmissouri.edu::ba87b2c1-b24d-4384-be46-f5b0c3bdbbb2" providerId="AD" clId="Web-{684506A7-137E-46BA-95AC-1EC0C9812AF8}" dt="2022-10-07T19:32:53.828" v="103" actId="20577"/>
        <pc:sldMkLst>
          <pc:docMk/>
          <pc:sldMk cId="1943019103" sldId="267"/>
        </pc:sldMkLst>
        <pc:spChg chg="add mod">
          <ac:chgData name="Mohammad,Sajida" userId="S::s546648@nwmissouri.edu::ba87b2c1-b24d-4384-be46-f5b0c3bdbbb2" providerId="AD" clId="Web-{684506A7-137E-46BA-95AC-1EC0C9812AF8}" dt="2022-10-07T14:26:50.882" v="78" actId="20577"/>
          <ac:spMkLst>
            <pc:docMk/>
            <pc:sldMk cId="1943019103" sldId="267"/>
            <ac:spMk id="44" creationId="{C2B92C65-54C8-2FEE-B2B2-F28FBD601384}"/>
          </ac:spMkLst>
        </pc:spChg>
        <pc:spChg chg="mod">
          <ac:chgData name="Mohammad,Sajida" userId="S::s546648@nwmissouri.edu::ba87b2c1-b24d-4384-be46-f5b0c3bdbbb2" providerId="AD" clId="Web-{684506A7-137E-46BA-95AC-1EC0C9812AF8}" dt="2022-10-07T19:32:53.828" v="103" actId="20577"/>
          <ac:spMkLst>
            <pc:docMk/>
            <pc:sldMk cId="1943019103" sldId="267"/>
            <ac:spMk id="100" creationId="{3157FE59-79A5-9117-A9CE-2B30D1F2E382}"/>
          </ac:spMkLst>
        </pc:spChg>
        <pc:graphicFrameChg chg="mod">
          <ac:chgData name="Mohammad,Sajida" userId="S::s546648@nwmissouri.edu::ba87b2c1-b24d-4384-be46-f5b0c3bdbbb2" providerId="AD" clId="Web-{684506A7-137E-46BA-95AC-1EC0C9812AF8}" dt="2022-10-07T14:25:15.614" v="53" actId="14100"/>
          <ac:graphicFrameMkLst>
            <pc:docMk/>
            <pc:sldMk cId="1943019103" sldId="267"/>
            <ac:graphicFrameMk id="28" creationId="{6C412284-1B49-BBAF-F62B-C93E20B7A3C5}"/>
          </ac:graphicFrameMkLst>
        </pc:graphicFrameChg>
      </pc:sldChg>
      <pc:sldChg chg="modSp">
        <pc:chgData name="Mohammad,Sajida" userId="S::s546648@nwmissouri.edu::ba87b2c1-b24d-4384-be46-f5b0c3bdbbb2" providerId="AD" clId="Web-{684506A7-137E-46BA-95AC-1EC0C9812AF8}" dt="2022-10-07T19:33:03.188" v="104" actId="20577"/>
        <pc:sldMkLst>
          <pc:docMk/>
          <pc:sldMk cId="150631168" sldId="268"/>
        </pc:sldMkLst>
        <pc:spChg chg="mod">
          <ac:chgData name="Mohammad,Sajida" userId="S::s546648@nwmissouri.edu::ba87b2c1-b24d-4384-be46-f5b0c3bdbbb2" providerId="AD" clId="Web-{684506A7-137E-46BA-95AC-1EC0C9812AF8}" dt="2022-10-07T19:33:03.188" v="104" actId="20577"/>
          <ac:spMkLst>
            <pc:docMk/>
            <pc:sldMk cId="150631168" sldId="268"/>
            <ac:spMk id="3" creationId="{8F1AF50F-EBBA-0F90-89D8-7E7BE59D8546}"/>
          </ac:spMkLst>
        </pc:spChg>
      </pc:sldChg>
      <pc:sldChg chg="modSp">
        <pc:chgData name="Mohammad,Sajida" userId="S::s546648@nwmissouri.edu::ba87b2c1-b24d-4384-be46-f5b0c3bdbbb2" providerId="AD" clId="Web-{684506A7-137E-46BA-95AC-1EC0C9812AF8}" dt="2022-10-07T19:33:08.782" v="105" actId="20577"/>
        <pc:sldMkLst>
          <pc:docMk/>
          <pc:sldMk cId="127201262" sldId="269"/>
        </pc:sldMkLst>
        <pc:spChg chg="mod">
          <ac:chgData name="Mohammad,Sajida" userId="S::s546648@nwmissouri.edu::ba87b2c1-b24d-4384-be46-f5b0c3bdbbb2" providerId="AD" clId="Web-{684506A7-137E-46BA-95AC-1EC0C9812AF8}" dt="2022-10-07T19:33:08.782" v="105" actId="20577"/>
          <ac:spMkLst>
            <pc:docMk/>
            <pc:sldMk cId="127201262" sldId="269"/>
            <ac:spMk id="3" creationId="{B79FD474-A475-6153-4A26-92BCFCA4C7D7}"/>
          </ac:spMkLst>
        </pc:spChg>
      </pc:sldChg>
      <pc:sldChg chg="modSp">
        <pc:chgData name="Mohammad,Sajida" userId="S::s546648@nwmissouri.edu::ba87b2c1-b24d-4384-be46-f5b0c3bdbbb2" providerId="AD" clId="Web-{684506A7-137E-46BA-95AC-1EC0C9812AF8}" dt="2022-10-07T19:33:15.516" v="106" actId="20577"/>
        <pc:sldMkLst>
          <pc:docMk/>
          <pc:sldMk cId="1554998370" sldId="270"/>
        </pc:sldMkLst>
        <pc:spChg chg="mod">
          <ac:chgData name="Mohammad,Sajida" userId="S::s546648@nwmissouri.edu::ba87b2c1-b24d-4384-be46-f5b0c3bdbbb2" providerId="AD" clId="Web-{684506A7-137E-46BA-95AC-1EC0C9812AF8}" dt="2022-10-07T19:33:15.516" v="106" actId="20577"/>
          <ac:spMkLst>
            <pc:docMk/>
            <pc:sldMk cId="1554998370" sldId="270"/>
            <ac:spMk id="3" creationId="{E547ACBB-10C7-5FE9-4251-CB2FA27BB469}"/>
          </ac:spMkLst>
        </pc:spChg>
      </pc:sldChg>
      <pc:sldChg chg="modSp">
        <pc:chgData name="Mohammad,Sajida" userId="S::s546648@nwmissouri.edu::ba87b2c1-b24d-4384-be46-f5b0c3bdbbb2" providerId="AD" clId="Web-{684506A7-137E-46BA-95AC-1EC0C9812AF8}" dt="2022-10-07T19:33:21.548" v="107" actId="20577"/>
        <pc:sldMkLst>
          <pc:docMk/>
          <pc:sldMk cId="2691505789" sldId="271"/>
        </pc:sldMkLst>
        <pc:spChg chg="mod">
          <ac:chgData name="Mohammad,Sajida" userId="S::s546648@nwmissouri.edu::ba87b2c1-b24d-4384-be46-f5b0c3bdbbb2" providerId="AD" clId="Web-{684506A7-137E-46BA-95AC-1EC0C9812AF8}" dt="2022-10-07T19:33:21.548" v="107" actId="20577"/>
          <ac:spMkLst>
            <pc:docMk/>
            <pc:sldMk cId="2691505789" sldId="271"/>
            <ac:spMk id="3" creationId="{3232754D-472A-0018-B57E-C87C21744E43}"/>
          </ac:spMkLst>
        </pc:spChg>
      </pc:sldChg>
      <pc:sldChg chg="modSp">
        <pc:chgData name="Mohammad,Sajida" userId="S::s546648@nwmissouri.edu::ba87b2c1-b24d-4384-be46-f5b0c3bdbbb2" providerId="AD" clId="Web-{684506A7-137E-46BA-95AC-1EC0C9812AF8}" dt="2022-10-07T19:33:28.267" v="108" actId="20577"/>
        <pc:sldMkLst>
          <pc:docMk/>
          <pc:sldMk cId="452152611" sldId="272"/>
        </pc:sldMkLst>
        <pc:spChg chg="mod">
          <ac:chgData name="Mohammad,Sajida" userId="S::s546648@nwmissouri.edu::ba87b2c1-b24d-4384-be46-f5b0c3bdbbb2" providerId="AD" clId="Web-{684506A7-137E-46BA-95AC-1EC0C9812AF8}" dt="2022-10-07T19:33:28.267" v="108" actId="20577"/>
          <ac:spMkLst>
            <pc:docMk/>
            <pc:sldMk cId="452152611" sldId="272"/>
            <ac:spMk id="3" creationId="{2815FAEF-3D71-86E5-EFE4-7DEDCE255963}"/>
          </ac:spMkLst>
        </pc:spChg>
      </pc:sldChg>
      <pc:sldChg chg="modSp">
        <pc:chgData name="Mohammad,Sajida" userId="S::s546648@nwmissouri.edu::ba87b2c1-b24d-4384-be46-f5b0c3bdbbb2" providerId="AD" clId="Web-{684506A7-137E-46BA-95AC-1EC0C9812AF8}" dt="2022-10-07T19:29:07.323" v="82" actId="20577"/>
        <pc:sldMkLst>
          <pc:docMk/>
          <pc:sldMk cId="2226164146" sldId="281"/>
        </pc:sldMkLst>
        <pc:spChg chg="mod">
          <ac:chgData name="Mohammad,Sajida" userId="S::s546648@nwmissouri.edu::ba87b2c1-b24d-4384-be46-f5b0c3bdbbb2" providerId="AD" clId="Web-{684506A7-137E-46BA-95AC-1EC0C9812AF8}" dt="2022-10-07T19:29:07.323" v="82" actId="20577"/>
          <ac:spMkLst>
            <pc:docMk/>
            <pc:sldMk cId="2226164146" sldId="281"/>
            <ac:spMk id="9" creationId="{6C1E1520-1EFC-1425-0DF4-665BF941AAC7}"/>
          </ac:spMkLst>
        </pc:spChg>
      </pc:sldChg>
      <pc:sldChg chg="modSp">
        <pc:chgData name="Mohammad,Sajida" userId="S::s546648@nwmissouri.edu::ba87b2c1-b24d-4384-be46-f5b0c3bdbbb2" providerId="AD" clId="Web-{684506A7-137E-46BA-95AC-1EC0C9812AF8}" dt="2022-10-07T19:29:14.792" v="84" actId="20577"/>
        <pc:sldMkLst>
          <pc:docMk/>
          <pc:sldMk cId="2428900971" sldId="283"/>
        </pc:sldMkLst>
        <pc:spChg chg="mod">
          <ac:chgData name="Mohammad,Sajida" userId="S::s546648@nwmissouri.edu::ba87b2c1-b24d-4384-be46-f5b0c3bdbbb2" providerId="AD" clId="Web-{684506A7-137E-46BA-95AC-1EC0C9812AF8}" dt="2022-10-07T19:29:14.792" v="84" actId="20577"/>
          <ac:spMkLst>
            <pc:docMk/>
            <pc:sldMk cId="2428900971" sldId="283"/>
            <ac:spMk id="6" creationId="{E65F0AA0-220A-A321-EE97-84C76E9C82AF}"/>
          </ac:spMkLst>
        </pc:spChg>
      </pc:sldChg>
      <pc:sldChg chg="modSp">
        <pc:chgData name="Mohammad,Sajida" userId="S::s546648@nwmissouri.edu::ba87b2c1-b24d-4384-be46-f5b0c3bdbbb2" providerId="AD" clId="Web-{684506A7-137E-46BA-95AC-1EC0C9812AF8}" dt="2022-10-07T19:30:06.808" v="88" actId="20577"/>
        <pc:sldMkLst>
          <pc:docMk/>
          <pc:sldMk cId="3946277243" sldId="285"/>
        </pc:sldMkLst>
        <pc:spChg chg="mod">
          <ac:chgData name="Mohammad,Sajida" userId="S::s546648@nwmissouri.edu::ba87b2c1-b24d-4384-be46-f5b0c3bdbbb2" providerId="AD" clId="Web-{684506A7-137E-46BA-95AC-1EC0C9812AF8}" dt="2022-10-07T19:30:06.808" v="88" actId="20577"/>
          <ac:spMkLst>
            <pc:docMk/>
            <pc:sldMk cId="3946277243" sldId="285"/>
            <ac:spMk id="4" creationId="{2B58F50A-E636-798F-3B28-96CEBA7FC2B1}"/>
          </ac:spMkLst>
        </pc:spChg>
      </pc:sldChg>
      <pc:sldChg chg="modSp">
        <pc:chgData name="Mohammad,Sajida" userId="S::s546648@nwmissouri.edu::ba87b2c1-b24d-4384-be46-f5b0c3bdbbb2" providerId="AD" clId="Web-{684506A7-137E-46BA-95AC-1EC0C9812AF8}" dt="2022-10-07T19:31:30.654" v="95" actId="20577"/>
        <pc:sldMkLst>
          <pc:docMk/>
          <pc:sldMk cId="2440686196" sldId="286"/>
        </pc:sldMkLst>
        <pc:spChg chg="mod">
          <ac:chgData name="Mohammad,Sajida" userId="S::s546648@nwmissouri.edu::ba87b2c1-b24d-4384-be46-f5b0c3bdbbb2" providerId="AD" clId="Web-{684506A7-137E-46BA-95AC-1EC0C9812AF8}" dt="2022-10-07T19:31:30.654" v="95" actId="20577"/>
          <ac:spMkLst>
            <pc:docMk/>
            <pc:sldMk cId="2440686196" sldId="286"/>
            <ac:spMk id="2" creationId="{417D55A9-A238-336A-C68D-1F8559411FBF}"/>
          </ac:spMkLst>
        </pc:spChg>
      </pc:sldChg>
      <pc:sldChg chg="modSp">
        <pc:chgData name="Mohammad,Sajida" userId="S::s546648@nwmissouri.edu::ba87b2c1-b24d-4384-be46-f5b0c3bdbbb2" providerId="AD" clId="Web-{684506A7-137E-46BA-95AC-1EC0C9812AF8}" dt="2022-10-07T19:29:26.761" v="85" actId="20577"/>
        <pc:sldMkLst>
          <pc:docMk/>
          <pc:sldMk cId="1696070523" sldId="287"/>
        </pc:sldMkLst>
        <pc:spChg chg="mod">
          <ac:chgData name="Mohammad,Sajida" userId="S::s546648@nwmissouri.edu::ba87b2c1-b24d-4384-be46-f5b0c3bdbbb2" providerId="AD" clId="Web-{684506A7-137E-46BA-95AC-1EC0C9812AF8}" dt="2022-10-07T19:29:26.761" v="85" actId="20577"/>
          <ac:spMkLst>
            <pc:docMk/>
            <pc:sldMk cId="1696070523" sldId="287"/>
            <ac:spMk id="4" creationId="{026AEEF3-4037-98D5-AF20-6689263B3889}"/>
          </ac:spMkLst>
        </pc:spChg>
      </pc:sldChg>
      <pc:sldChg chg="modSp">
        <pc:chgData name="Mohammad,Sajida" userId="S::s546648@nwmissouri.edu::ba87b2c1-b24d-4384-be46-f5b0c3bdbbb2" providerId="AD" clId="Web-{684506A7-137E-46BA-95AC-1EC0C9812AF8}" dt="2022-10-07T19:29:34.730" v="86" actId="20577"/>
        <pc:sldMkLst>
          <pc:docMk/>
          <pc:sldMk cId="4281524775" sldId="288"/>
        </pc:sldMkLst>
        <pc:spChg chg="mod">
          <ac:chgData name="Mohammad,Sajida" userId="S::s546648@nwmissouri.edu::ba87b2c1-b24d-4384-be46-f5b0c3bdbbb2" providerId="AD" clId="Web-{684506A7-137E-46BA-95AC-1EC0C9812AF8}" dt="2022-10-07T19:29:34.730" v="86" actId="20577"/>
          <ac:spMkLst>
            <pc:docMk/>
            <pc:sldMk cId="4281524775" sldId="288"/>
            <ac:spMk id="4" creationId="{CEAB1A44-9511-F144-71F8-4D51772BB610}"/>
          </ac:spMkLst>
        </pc:spChg>
      </pc:sldChg>
      <pc:sldChg chg="modSp">
        <pc:chgData name="Mohammad,Sajida" userId="S::s546648@nwmissouri.edu::ba87b2c1-b24d-4384-be46-f5b0c3bdbbb2" providerId="AD" clId="Web-{684506A7-137E-46BA-95AC-1EC0C9812AF8}" dt="2022-10-07T19:30:00.261" v="87" actId="20577"/>
        <pc:sldMkLst>
          <pc:docMk/>
          <pc:sldMk cId="2879767649" sldId="289"/>
        </pc:sldMkLst>
        <pc:spChg chg="mod">
          <ac:chgData name="Mohammad,Sajida" userId="S::s546648@nwmissouri.edu::ba87b2c1-b24d-4384-be46-f5b0c3bdbbb2" providerId="AD" clId="Web-{684506A7-137E-46BA-95AC-1EC0C9812AF8}" dt="2022-10-07T19:30:00.261" v="87" actId="20577"/>
          <ac:spMkLst>
            <pc:docMk/>
            <pc:sldMk cId="2879767649" sldId="289"/>
            <ac:spMk id="4" creationId="{CEAB1A44-9511-F144-71F8-4D51772BB610}"/>
          </ac:spMkLst>
        </pc:spChg>
      </pc:sldChg>
      <pc:sldChg chg="modSp">
        <pc:chgData name="Mohammad,Sajida" userId="S::s546648@nwmissouri.edu::ba87b2c1-b24d-4384-be46-f5b0c3bdbbb2" providerId="AD" clId="Web-{684506A7-137E-46BA-95AC-1EC0C9812AF8}" dt="2022-10-07T19:30:32.043" v="89" actId="20577"/>
        <pc:sldMkLst>
          <pc:docMk/>
          <pc:sldMk cId="260635379" sldId="291"/>
        </pc:sldMkLst>
        <pc:spChg chg="mod">
          <ac:chgData name="Mohammad,Sajida" userId="S::s546648@nwmissouri.edu::ba87b2c1-b24d-4384-be46-f5b0c3bdbbb2" providerId="AD" clId="Web-{684506A7-137E-46BA-95AC-1EC0C9812AF8}" dt="2022-10-07T19:30:32.043" v="89" actId="20577"/>
          <ac:spMkLst>
            <pc:docMk/>
            <pc:sldMk cId="260635379" sldId="291"/>
            <ac:spMk id="4" creationId="{2B58F50A-E636-798F-3B28-96CEBA7FC2B1}"/>
          </ac:spMkLst>
        </pc:spChg>
      </pc:sldChg>
      <pc:sldChg chg="modSp">
        <pc:chgData name="Mohammad,Sajida" userId="S::s546648@nwmissouri.edu::ba87b2c1-b24d-4384-be46-f5b0c3bdbbb2" providerId="AD" clId="Web-{684506A7-137E-46BA-95AC-1EC0C9812AF8}" dt="2022-10-07T19:30:54.763" v="90" actId="20577"/>
        <pc:sldMkLst>
          <pc:docMk/>
          <pc:sldMk cId="4112557500" sldId="292"/>
        </pc:sldMkLst>
        <pc:spChg chg="mod">
          <ac:chgData name="Mohammad,Sajida" userId="S::s546648@nwmissouri.edu::ba87b2c1-b24d-4384-be46-f5b0c3bdbbb2" providerId="AD" clId="Web-{684506A7-137E-46BA-95AC-1EC0C9812AF8}" dt="2022-10-07T19:30:54.763" v="90" actId="20577"/>
          <ac:spMkLst>
            <pc:docMk/>
            <pc:sldMk cId="4112557500" sldId="292"/>
            <ac:spMk id="4" creationId="{8D4E5119-704A-7CE3-7F4C-11B96F067966}"/>
          </ac:spMkLst>
        </pc:spChg>
      </pc:sldChg>
      <pc:sldChg chg="modSp">
        <pc:chgData name="Mohammad,Sajida" userId="S::s546648@nwmissouri.edu::ba87b2c1-b24d-4384-be46-f5b0c3bdbbb2" providerId="AD" clId="Web-{684506A7-137E-46BA-95AC-1EC0C9812AF8}" dt="2022-10-07T19:33:49.376" v="111" actId="20577"/>
        <pc:sldMkLst>
          <pc:docMk/>
          <pc:sldMk cId="150445029" sldId="295"/>
        </pc:sldMkLst>
        <pc:spChg chg="mod">
          <ac:chgData name="Mohammad,Sajida" userId="S::s546648@nwmissouri.edu::ba87b2c1-b24d-4384-be46-f5b0c3bdbbb2" providerId="AD" clId="Web-{684506A7-137E-46BA-95AC-1EC0C9812AF8}" dt="2022-10-07T19:33:49.376" v="111" actId="20577"/>
          <ac:spMkLst>
            <pc:docMk/>
            <pc:sldMk cId="150445029" sldId="295"/>
            <ac:spMk id="3" creationId="{98D3B196-024A-8A76-4312-5A096ACB4155}"/>
          </ac:spMkLst>
        </pc:spChg>
      </pc:sldChg>
      <pc:sldChg chg="modSp">
        <pc:chgData name="Mohammad,Sajida" userId="S::s546648@nwmissouri.edu::ba87b2c1-b24d-4384-be46-f5b0c3bdbbb2" providerId="AD" clId="Web-{684506A7-137E-46BA-95AC-1EC0C9812AF8}" dt="2022-10-07T19:33:55.205" v="112" actId="20577"/>
        <pc:sldMkLst>
          <pc:docMk/>
          <pc:sldMk cId="727334610" sldId="296"/>
        </pc:sldMkLst>
        <pc:spChg chg="mod">
          <ac:chgData name="Mohammad,Sajida" userId="S::s546648@nwmissouri.edu::ba87b2c1-b24d-4384-be46-f5b0c3bdbbb2" providerId="AD" clId="Web-{684506A7-137E-46BA-95AC-1EC0C9812AF8}" dt="2022-10-07T19:33:55.205" v="112" actId="20577"/>
          <ac:spMkLst>
            <pc:docMk/>
            <pc:sldMk cId="727334610" sldId="296"/>
            <ac:spMk id="4" creationId="{AD62684E-B69C-12BB-5D89-92BF234117B5}"/>
          </ac:spMkLst>
        </pc:spChg>
      </pc:sldChg>
      <pc:sldChg chg="addSp modSp">
        <pc:chgData name="Mohammad,Sajida" userId="S::s546648@nwmissouri.edu::ba87b2c1-b24d-4384-be46-f5b0c3bdbbb2" providerId="AD" clId="Web-{684506A7-137E-46BA-95AC-1EC0C9812AF8}" dt="2022-10-07T19:28:26.728" v="80" actId="14100"/>
        <pc:sldMkLst>
          <pc:docMk/>
          <pc:sldMk cId="2438591534" sldId="297"/>
        </pc:sldMkLst>
        <pc:spChg chg="mod">
          <ac:chgData name="Mohammad,Sajida" userId="S::s546648@nwmissouri.edu::ba87b2c1-b24d-4384-be46-f5b0c3bdbbb2" providerId="AD" clId="Web-{684506A7-137E-46BA-95AC-1EC0C9812AF8}" dt="2022-10-07T14:07:26.617" v="7" actId="20577"/>
          <ac:spMkLst>
            <pc:docMk/>
            <pc:sldMk cId="2438591534" sldId="297"/>
            <ac:spMk id="3" creationId="{4A229C24-2064-136E-CB25-BEEF80161832}"/>
          </ac:spMkLst>
        </pc:spChg>
        <pc:spChg chg="add mod">
          <ac:chgData name="Mohammad,Sajida" userId="S::s546648@nwmissouri.edu::ba87b2c1-b24d-4384-be46-f5b0c3bdbbb2" providerId="AD" clId="Web-{684506A7-137E-46BA-95AC-1EC0C9812AF8}" dt="2022-10-07T14:23:51.034" v="51"/>
          <ac:spMkLst>
            <pc:docMk/>
            <pc:sldMk cId="2438591534" sldId="297"/>
            <ac:spMk id="5" creationId="{A298813C-8043-9484-3B2D-6C8A16089D98}"/>
          </ac:spMkLst>
        </pc:spChg>
        <pc:spChg chg="mod">
          <ac:chgData name="Mohammad,Sajida" userId="S::s546648@nwmissouri.edu::ba87b2c1-b24d-4384-be46-f5b0c3bdbbb2" providerId="AD" clId="Web-{684506A7-137E-46BA-95AC-1EC0C9812AF8}" dt="2022-10-07T19:28:26.728" v="80" actId="14100"/>
          <ac:spMkLst>
            <pc:docMk/>
            <pc:sldMk cId="2438591534" sldId="297"/>
            <ac:spMk id="8" creationId="{01B62606-9118-3CCE-E042-111B51E20DF5}"/>
          </ac:spMkLst>
        </pc:spChg>
        <pc:spChg chg="mod">
          <ac:chgData name="Mohammad,Sajida" userId="S::s546648@nwmissouri.edu::ba87b2c1-b24d-4384-be46-f5b0c3bdbbb2" providerId="AD" clId="Web-{684506A7-137E-46BA-95AC-1EC0C9812AF8}" dt="2022-10-07T14:21:04.732" v="29" actId="20577"/>
          <ac:spMkLst>
            <pc:docMk/>
            <pc:sldMk cId="2438591534" sldId="297"/>
            <ac:spMk id="18" creationId="{C0D5A42D-37BB-53EA-5B2F-446FD05A190A}"/>
          </ac:spMkLst>
        </pc:spChg>
        <pc:spChg chg="mod">
          <ac:chgData name="Mohammad,Sajida" userId="S::s546648@nwmissouri.edu::ba87b2c1-b24d-4384-be46-f5b0c3bdbbb2" providerId="AD" clId="Web-{684506A7-137E-46BA-95AC-1EC0C9812AF8}" dt="2022-10-07T14:07:28.601" v="8" actId="20577"/>
          <ac:spMkLst>
            <pc:docMk/>
            <pc:sldMk cId="2438591534" sldId="297"/>
            <ac:spMk id="21" creationId="{7C124AD0-635C-BC65-A69A-58D75B862494}"/>
          </ac:spMkLst>
        </pc:spChg>
        <pc:spChg chg="mod">
          <ac:chgData name="Mohammad,Sajida" userId="S::s546648@nwmissouri.edu::ba87b2c1-b24d-4384-be46-f5b0c3bdbbb2" providerId="AD" clId="Web-{684506A7-137E-46BA-95AC-1EC0C9812AF8}" dt="2022-10-07T14:07:29.805" v="10" actId="20577"/>
          <ac:spMkLst>
            <pc:docMk/>
            <pc:sldMk cId="2438591534" sldId="297"/>
            <ac:spMk id="25" creationId="{4D2EB1FE-CA55-E427-1FAF-51659F728C47}"/>
          </ac:spMkLst>
        </pc:spChg>
        <pc:picChg chg="mod">
          <ac:chgData name="Mohammad,Sajida" userId="S::s546648@nwmissouri.edu::ba87b2c1-b24d-4384-be46-f5b0c3bdbbb2" providerId="AD" clId="Web-{684506A7-137E-46BA-95AC-1EC0C9812AF8}" dt="2022-10-07T14:06:11.271" v="3" actId="14100"/>
          <ac:picMkLst>
            <pc:docMk/>
            <pc:sldMk cId="2438591534" sldId="297"/>
            <ac:picMk id="6" creationId="{FC78CFDD-ADBF-C870-BAE4-EBC769426B95}"/>
          </ac:picMkLst>
        </pc:picChg>
        <pc:picChg chg="mod">
          <ac:chgData name="Mohammad,Sajida" userId="S::s546648@nwmissouri.edu::ba87b2c1-b24d-4384-be46-f5b0c3bdbbb2" providerId="AD" clId="Web-{684506A7-137E-46BA-95AC-1EC0C9812AF8}" dt="2022-10-07T14:06:13.849" v="4" actId="1076"/>
          <ac:picMkLst>
            <pc:docMk/>
            <pc:sldMk cId="2438591534" sldId="297"/>
            <ac:picMk id="13" creationId="{80E2AFE8-BCC7-4353-2B64-C769552DE4C3}"/>
          </ac:picMkLst>
        </pc:picChg>
        <pc:picChg chg="mod">
          <ac:chgData name="Mohammad,Sajida" userId="S::s546648@nwmissouri.edu::ba87b2c1-b24d-4384-be46-f5b0c3bdbbb2" providerId="AD" clId="Web-{684506A7-137E-46BA-95AC-1EC0C9812AF8}" dt="2022-10-07T14:05:11.942" v="1" actId="1076"/>
          <ac:picMkLst>
            <pc:docMk/>
            <pc:sldMk cId="2438591534" sldId="297"/>
            <ac:picMk id="15" creationId="{6B46A9EE-0344-E49F-8CB5-00D9E16A2457}"/>
          </ac:picMkLst>
        </pc:picChg>
      </pc:sldChg>
      <pc:sldChg chg="modSp">
        <pc:chgData name="Mohammad,Sajida" userId="S::s546648@nwmissouri.edu::ba87b2c1-b24d-4384-be46-f5b0c3bdbbb2" providerId="AD" clId="Web-{684506A7-137E-46BA-95AC-1EC0C9812AF8}" dt="2022-10-07T19:33:43.361" v="110" actId="20577"/>
        <pc:sldMkLst>
          <pc:docMk/>
          <pc:sldMk cId="191029230" sldId="298"/>
        </pc:sldMkLst>
        <pc:spChg chg="mod">
          <ac:chgData name="Mohammad,Sajida" userId="S::s546648@nwmissouri.edu::ba87b2c1-b24d-4384-be46-f5b0c3bdbbb2" providerId="AD" clId="Web-{684506A7-137E-46BA-95AC-1EC0C9812AF8}" dt="2022-10-07T19:33:43.361" v="110" actId="20577"/>
          <ac:spMkLst>
            <pc:docMk/>
            <pc:sldMk cId="191029230" sldId="298"/>
            <ac:spMk id="4" creationId="{11A6D7AD-DE57-81FA-AF5A-29C2149A9C97}"/>
          </ac:spMkLst>
        </pc:spChg>
      </pc:sldChg>
      <pc:sldChg chg="modSp">
        <pc:chgData name="Mohammad,Sajida" userId="S::s546648@nwmissouri.edu::ba87b2c1-b24d-4384-be46-f5b0c3bdbbb2" providerId="AD" clId="Web-{684506A7-137E-46BA-95AC-1EC0C9812AF8}" dt="2022-10-07T19:33:35.142" v="109" actId="20577"/>
        <pc:sldMkLst>
          <pc:docMk/>
          <pc:sldMk cId="4204340246" sldId="302"/>
        </pc:sldMkLst>
        <pc:spChg chg="mod">
          <ac:chgData name="Mohammad,Sajida" userId="S::s546648@nwmissouri.edu::ba87b2c1-b24d-4384-be46-f5b0c3bdbbb2" providerId="AD" clId="Web-{684506A7-137E-46BA-95AC-1EC0C9812AF8}" dt="2022-10-07T19:33:35.142" v="109" actId="20577"/>
          <ac:spMkLst>
            <pc:docMk/>
            <pc:sldMk cId="4204340246" sldId="302"/>
            <ac:spMk id="4" creationId="{2652C1E6-6E61-4E83-3300-DE82BEBCC226}"/>
          </ac:spMkLst>
        </pc:spChg>
      </pc:sldChg>
      <pc:sldChg chg="modSp">
        <pc:chgData name="Mohammad,Sajida" userId="S::s546648@nwmissouri.edu::ba87b2c1-b24d-4384-be46-f5b0c3bdbbb2" providerId="AD" clId="Web-{684506A7-137E-46BA-95AC-1EC0C9812AF8}" dt="2022-10-07T19:31:01.841" v="91" actId="20577"/>
        <pc:sldMkLst>
          <pc:docMk/>
          <pc:sldMk cId="3378305941" sldId="303"/>
        </pc:sldMkLst>
        <pc:spChg chg="mod">
          <ac:chgData name="Mohammad,Sajida" userId="S::s546648@nwmissouri.edu::ba87b2c1-b24d-4384-be46-f5b0c3bdbbb2" providerId="AD" clId="Web-{684506A7-137E-46BA-95AC-1EC0C9812AF8}" dt="2022-10-07T19:31:01.841" v="91" actId="20577"/>
          <ac:spMkLst>
            <pc:docMk/>
            <pc:sldMk cId="3378305941" sldId="303"/>
            <ac:spMk id="2" creationId="{F436FCA0-4100-3F79-A803-4D722C42671E}"/>
          </ac:spMkLst>
        </pc:spChg>
      </pc:sldChg>
    </pc:docChg>
  </pc:docChgLst>
  <pc:docChgLst>
    <pc:chgData name="Pati,Usha R" userId="acf6a215-17f6-4371-bfde-623ac93bb2f4" providerId="ADAL" clId="{DD0DDE2C-B149-4D88-95F6-C53CC8161814}"/>
    <pc:docChg chg="undo custSel addSld delSld modSld">
      <pc:chgData name="Pati,Usha R" userId="acf6a215-17f6-4371-bfde-623ac93bb2f4" providerId="ADAL" clId="{DD0DDE2C-B149-4D88-95F6-C53CC8161814}" dt="2022-10-08T00:52:23.305" v="1127" actId="14100"/>
      <pc:docMkLst>
        <pc:docMk/>
      </pc:docMkLst>
      <pc:sldChg chg="addSp modSp mod setBg">
        <pc:chgData name="Pati,Usha R" userId="acf6a215-17f6-4371-bfde-623ac93bb2f4" providerId="ADAL" clId="{DD0DDE2C-B149-4D88-95F6-C53CC8161814}" dt="2022-10-03T05:45:30.206" v="492" actId="26606"/>
        <pc:sldMkLst>
          <pc:docMk/>
          <pc:sldMk cId="2334787861" sldId="257"/>
        </pc:sldMkLst>
        <pc:spChg chg="mod">
          <ac:chgData name="Pati,Usha R" userId="acf6a215-17f6-4371-bfde-623ac93bb2f4" providerId="ADAL" clId="{DD0DDE2C-B149-4D88-95F6-C53CC8161814}" dt="2022-10-03T05:45:30.206" v="492" actId="26606"/>
          <ac:spMkLst>
            <pc:docMk/>
            <pc:sldMk cId="2334787861" sldId="257"/>
            <ac:spMk id="2" creationId="{21A920E5-4F09-FE97-F132-70BD36575EB2}"/>
          </ac:spMkLst>
        </pc:spChg>
        <pc:spChg chg="mod">
          <ac:chgData name="Pati,Usha R" userId="acf6a215-17f6-4371-bfde-623ac93bb2f4" providerId="ADAL" clId="{DD0DDE2C-B149-4D88-95F6-C53CC8161814}" dt="2022-10-03T05:45:30.206" v="492" actId="26606"/>
          <ac:spMkLst>
            <pc:docMk/>
            <pc:sldMk cId="2334787861" sldId="257"/>
            <ac:spMk id="3" creationId="{AB9D8A9E-82D9-22C5-1011-227C10A7F1F6}"/>
          </ac:spMkLst>
        </pc:spChg>
        <pc:spChg chg="mod">
          <ac:chgData name="Pati,Usha R" userId="acf6a215-17f6-4371-bfde-623ac93bb2f4" providerId="ADAL" clId="{DD0DDE2C-B149-4D88-95F6-C53CC8161814}" dt="2022-10-03T05:45:30.206" v="492" actId="26606"/>
          <ac:spMkLst>
            <pc:docMk/>
            <pc:sldMk cId="2334787861" sldId="257"/>
            <ac:spMk id="4" creationId="{FB728059-DE22-F4B0-8AF0-B223FE712E24}"/>
          </ac:spMkLst>
        </pc:spChg>
        <pc:spChg chg="add">
          <ac:chgData name="Pati,Usha R" userId="acf6a215-17f6-4371-bfde-623ac93bb2f4" providerId="ADAL" clId="{DD0DDE2C-B149-4D88-95F6-C53CC8161814}" dt="2022-10-03T05:45:30.206" v="492" actId="26606"/>
          <ac:spMkLst>
            <pc:docMk/>
            <pc:sldMk cId="2334787861" sldId="257"/>
            <ac:spMk id="9" creationId="{09588DA8-065E-4F6F-8EFD-43104AB2E0CF}"/>
          </ac:spMkLst>
        </pc:spChg>
        <pc:spChg chg="add">
          <ac:chgData name="Pati,Usha R" userId="acf6a215-17f6-4371-bfde-623ac93bb2f4" providerId="ADAL" clId="{DD0DDE2C-B149-4D88-95F6-C53CC8161814}" dt="2022-10-03T05:45:30.206" v="492" actId="26606"/>
          <ac:spMkLst>
            <pc:docMk/>
            <pc:sldMk cId="2334787861" sldId="257"/>
            <ac:spMk id="11" creationId="{C4285719-470E-454C-AF62-8323075F1F5B}"/>
          </ac:spMkLst>
        </pc:spChg>
        <pc:spChg chg="add">
          <ac:chgData name="Pati,Usha R" userId="acf6a215-17f6-4371-bfde-623ac93bb2f4" providerId="ADAL" clId="{DD0DDE2C-B149-4D88-95F6-C53CC8161814}" dt="2022-10-03T05:45:30.206" v="492" actId="26606"/>
          <ac:spMkLst>
            <pc:docMk/>
            <pc:sldMk cId="2334787861" sldId="257"/>
            <ac:spMk id="13" creationId="{CD9FE4EF-C4D8-49A0-B2FF-81D8DB7D8A24}"/>
          </ac:spMkLst>
        </pc:spChg>
        <pc:spChg chg="add">
          <ac:chgData name="Pati,Usha R" userId="acf6a215-17f6-4371-bfde-623ac93bb2f4" providerId="ADAL" clId="{DD0DDE2C-B149-4D88-95F6-C53CC8161814}" dt="2022-10-03T05:45:30.206" v="492" actId="26606"/>
          <ac:spMkLst>
            <pc:docMk/>
            <pc:sldMk cId="2334787861" sldId="257"/>
            <ac:spMk id="15" creationId="{4300840D-0A0B-4512-BACA-B439D5B9C57C}"/>
          </ac:spMkLst>
        </pc:spChg>
        <pc:spChg chg="add">
          <ac:chgData name="Pati,Usha R" userId="acf6a215-17f6-4371-bfde-623ac93bb2f4" providerId="ADAL" clId="{DD0DDE2C-B149-4D88-95F6-C53CC8161814}" dt="2022-10-03T05:45:30.206" v="492" actId="26606"/>
          <ac:spMkLst>
            <pc:docMk/>
            <pc:sldMk cId="2334787861" sldId="257"/>
            <ac:spMk id="17" creationId="{D2B78728-A580-49A7-84F9-6EF6F583ADE0}"/>
          </ac:spMkLst>
        </pc:spChg>
        <pc:spChg chg="add">
          <ac:chgData name="Pati,Usha R" userId="acf6a215-17f6-4371-bfde-623ac93bb2f4" providerId="ADAL" clId="{DD0DDE2C-B149-4D88-95F6-C53CC8161814}" dt="2022-10-03T05:45:30.206" v="492" actId="26606"/>
          <ac:spMkLst>
            <pc:docMk/>
            <pc:sldMk cId="2334787861" sldId="257"/>
            <ac:spMk id="19" creationId="{38FAA1A1-D861-433F-88FA-1E9D6FD31D11}"/>
          </ac:spMkLst>
        </pc:spChg>
        <pc:spChg chg="add">
          <ac:chgData name="Pati,Usha R" userId="acf6a215-17f6-4371-bfde-623ac93bb2f4" providerId="ADAL" clId="{DD0DDE2C-B149-4D88-95F6-C53CC8161814}" dt="2022-10-03T05:45:30.206" v="492" actId="26606"/>
          <ac:spMkLst>
            <pc:docMk/>
            <pc:sldMk cId="2334787861" sldId="257"/>
            <ac:spMk id="21" creationId="{8D71EDA1-87BF-4D5D-AB79-F346FD19278A}"/>
          </ac:spMkLst>
        </pc:spChg>
      </pc:sldChg>
      <pc:sldChg chg="addSp modSp mod setBg">
        <pc:chgData name="Pati,Usha R" userId="acf6a215-17f6-4371-bfde-623ac93bb2f4" providerId="ADAL" clId="{DD0DDE2C-B149-4D88-95F6-C53CC8161814}" dt="2022-10-03T05:45:36.374" v="493" actId="26606"/>
        <pc:sldMkLst>
          <pc:docMk/>
          <pc:sldMk cId="53305137" sldId="258"/>
        </pc:sldMkLst>
        <pc:spChg chg="mod">
          <ac:chgData name="Pati,Usha R" userId="acf6a215-17f6-4371-bfde-623ac93bb2f4" providerId="ADAL" clId="{DD0DDE2C-B149-4D88-95F6-C53CC8161814}" dt="2022-10-03T05:45:36.374" v="493" actId="26606"/>
          <ac:spMkLst>
            <pc:docMk/>
            <pc:sldMk cId="53305137" sldId="258"/>
            <ac:spMk id="2" creationId="{C3384D17-C7A9-E454-B381-D17F8B7308C5}"/>
          </ac:spMkLst>
        </pc:spChg>
        <pc:spChg chg="mod">
          <ac:chgData name="Pati,Usha R" userId="acf6a215-17f6-4371-bfde-623ac93bb2f4" providerId="ADAL" clId="{DD0DDE2C-B149-4D88-95F6-C53CC8161814}" dt="2022-10-03T05:45:36.374" v="493" actId="26606"/>
          <ac:spMkLst>
            <pc:docMk/>
            <pc:sldMk cId="53305137" sldId="258"/>
            <ac:spMk id="3" creationId="{44B10F0C-2213-8BD2-366C-044B18FE3129}"/>
          </ac:spMkLst>
        </pc:spChg>
        <pc:spChg chg="mod">
          <ac:chgData name="Pati,Usha R" userId="acf6a215-17f6-4371-bfde-623ac93bb2f4" providerId="ADAL" clId="{DD0DDE2C-B149-4D88-95F6-C53CC8161814}" dt="2022-10-03T05:45:36.374" v="493" actId="26606"/>
          <ac:spMkLst>
            <pc:docMk/>
            <pc:sldMk cId="53305137" sldId="258"/>
            <ac:spMk id="4" creationId="{E9298534-E3CE-DEF4-978E-C41F4EE24B8A}"/>
          </ac:spMkLst>
        </pc:spChg>
        <pc:spChg chg="add">
          <ac:chgData name="Pati,Usha R" userId="acf6a215-17f6-4371-bfde-623ac93bb2f4" providerId="ADAL" clId="{DD0DDE2C-B149-4D88-95F6-C53CC8161814}" dt="2022-10-03T05:45:36.374" v="493" actId="26606"/>
          <ac:spMkLst>
            <pc:docMk/>
            <pc:sldMk cId="53305137" sldId="258"/>
            <ac:spMk id="9" creationId="{09588DA8-065E-4F6F-8EFD-43104AB2E0CF}"/>
          </ac:spMkLst>
        </pc:spChg>
        <pc:spChg chg="add">
          <ac:chgData name="Pati,Usha R" userId="acf6a215-17f6-4371-bfde-623ac93bb2f4" providerId="ADAL" clId="{DD0DDE2C-B149-4D88-95F6-C53CC8161814}" dt="2022-10-03T05:45:36.374" v="493" actId="26606"/>
          <ac:spMkLst>
            <pc:docMk/>
            <pc:sldMk cId="53305137" sldId="258"/>
            <ac:spMk id="11" creationId="{C4285719-470E-454C-AF62-8323075F1F5B}"/>
          </ac:spMkLst>
        </pc:spChg>
        <pc:spChg chg="add">
          <ac:chgData name="Pati,Usha R" userId="acf6a215-17f6-4371-bfde-623ac93bb2f4" providerId="ADAL" clId="{DD0DDE2C-B149-4D88-95F6-C53CC8161814}" dt="2022-10-03T05:45:36.374" v="493" actId="26606"/>
          <ac:spMkLst>
            <pc:docMk/>
            <pc:sldMk cId="53305137" sldId="258"/>
            <ac:spMk id="13" creationId="{CD9FE4EF-C4D8-49A0-B2FF-81D8DB7D8A24}"/>
          </ac:spMkLst>
        </pc:spChg>
        <pc:spChg chg="add">
          <ac:chgData name="Pati,Usha R" userId="acf6a215-17f6-4371-bfde-623ac93bb2f4" providerId="ADAL" clId="{DD0DDE2C-B149-4D88-95F6-C53CC8161814}" dt="2022-10-03T05:45:36.374" v="493" actId="26606"/>
          <ac:spMkLst>
            <pc:docMk/>
            <pc:sldMk cId="53305137" sldId="258"/>
            <ac:spMk id="15" creationId="{4300840D-0A0B-4512-BACA-B439D5B9C57C}"/>
          </ac:spMkLst>
        </pc:spChg>
        <pc:spChg chg="add">
          <ac:chgData name="Pati,Usha R" userId="acf6a215-17f6-4371-bfde-623ac93bb2f4" providerId="ADAL" clId="{DD0DDE2C-B149-4D88-95F6-C53CC8161814}" dt="2022-10-03T05:45:36.374" v="493" actId="26606"/>
          <ac:spMkLst>
            <pc:docMk/>
            <pc:sldMk cId="53305137" sldId="258"/>
            <ac:spMk id="17" creationId="{D2B78728-A580-49A7-84F9-6EF6F583ADE0}"/>
          </ac:spMkLst>
        </pc:spChg>
        <pc:spChg chg="add">
          <ac:chgData name="Pati,Usha R" userId="acf6a215-17f6-4371-bfde-623ac93bb2f4" providerId="ADAL" clId="{DD0DDE2C-B149-4D88-95F6-C53CC8161814}" dt="2022-10-03T05:45:36.374" v="493" actId="26606"/>
          <ac:spMkLst>
            <pc:docMk/>
            <pc:sldMk cId="53305137" sldId="258"/>
            <ac:spMk id="19" creationId="{38FAA1A1-D861-433F-88FA-1E9D6FD31D11}"/>
          </ac:spMkLst>
        </pc:spChg>
        <pc:spChg chg="add">
          <ac:chgData name="Pati,Usha R" userId="acf6a215-17f6-4371-bfde-623ac93bb2f4" providerId="ADAL" clId="{DD0DDE2C-B149-4D88-95F6-C53CC8161814}" dt="2022-10-03T05:45:36.374" v="493" actId="26606"/>
          <ac:spMkLst>
            <pc:docMk/>
            <pc:sldMk cId="53305137" sldId="258"/>
            <ac:spMk id="21" creationId="{8D71EDA1-87BF-4D5D-AB79-F346FD19278A}"/>
          </ac:spMkLst>
        </pc:spChg>
      </pc:sldChg>
      <pc:sldChg chg="addSp delSp modSp mod">
        <pc:chgData name="Pati,Usha R" userId="acf6a215-17f6-4371-bfde-623ac93bb2f4" providerId="ADAL" clId="{DD0DDE2C-B149-4D88-95F6-C53CC8161814}" dt="2022-10-03T05:45:46.808" v="494" actId="26606"/>
        <pc:sldMkLst>
          <pc:docMk/>
          <pc:sldMk cId="358180717" sldId="266"/>
        </pc:sldMkLst>
        <pc:spChg chg="mod">
          <ac:chgData name="Pati,Usha R" userId="acf6a215-17f6-4371-bfde-623ac93bb2f4" providerId="ADAL" clId="{DD0DDE2C-B149-4D88-95F6-C53CC8161814}" dt="2022-10-03T05:45:46.808" v="494" actId="26606"/>
          <ac:spMkLst>
            <pc:docMk/>
            <pc:sldMk cId="358180717" sldId="266"/>
            <ac:spMk id="2" creationId="{C03760B3-4F50-763D-DD9C-8FEBE4ABCA1E}"/>
          </ac:spMkLst>
        </pc:spChg>
        <pc:spChg chg="del">
          <ac:chgData name="Pati,Usha R" userId="acf6a215-17f6-4371-bfde-623ac93bb2f4" providerId="ADAL" clId="{DD0DDE2C-B149-4D88-95F6-C53CC8161814}" dt="2022-10-03T05:45:46.808" v="494" actId="26606"/>
          <ac:spMkLst>
            <pc:docMk/>
            <pc:sldMk cId="358180717" sldId="266"/>
            <ac:spMk id="9" creationId="{2B566528-1B12-4246-9431-5C2D7D081168}"/>
          </ac:spMkLst>
        </pc:spChg>
        <pc:spChg chg="del">
          <ac:chgData name="Pati,Usha R" userId="acf6a215-17f6-4371-bfde-623ac93bb2f4" providerId="ADAL" clId="{DD0DDE2C-B149-4D88-95F6-C53CC8161814}" dt="2022-10-03T05:45:46.808" v="494" actId="26606"/>
          <ac:spMkLst>
            <pc:docMk/>
            <pc:sldMk cId="358180717" sldId="266"/>
            <ac:spMk id="11" creationId="{2E80C965-DB6D-4F81-9E9E-B027384D0BD6}"/>
          </ac:spMkLst>
        </pc:spChg>
        <pc:spChg chg="del">
          <ac:chgData name="Pati,Usha R" userId="acf6a215-17f6-4371-bfde-623ac93bb2f4" providerId="ADAL" clId="{DD0DDE2C-B149-4D88-95F6-C53CC8161814}" dt="2022-10-03T05:45:46.808" v="494" actId="26606"/>
          <ac:spMkLst>
            <pc:docMk/>
            <pc:sldMk cId="358180717" sldId="266"/>
            <ac:spMk id="13" creationId="{A580F890-B085-4E95-96AA-55AEBEC5CE6E}"/>
          </ac:spMkLst>
        </pc:spChg>
        <pc:spChg chg="del">
          <ac:chgData name="Pati,Usha R" userId="acf6a215-17f6-4371-bfde-623ac93bb2f4" providerId="ADAL" clId="{DD0DDE2C-B149-4D88-95F6-C53CC8161814}" dt="2022-10-03T05:45:46.808" v="494" actId="26606"/>
          <ac:spMkLst>
            <pc:docMk/>
            <pc:sldMk cId="358180717" sldId="266"/>
            <ac:spMk id="15" creationId="{D3F51FEB-38FB-4F6C-9F7B-2F2AFAB65463}"/>
          </ac:spMkLst>
        </pc:spChg>
        <pc:spChg chg="del">
          <ac:chgData name="Pati,Usha R" userId="acf6a215-17f6-4371-bfde-623ac93bb2f4" providerId="ADAL" clId="{DD0DDE2C-B149-4D88-95F6-C53CC8161814}" dt="2022-10-03T05:45:46.808" v="494" actId="26606"/>
          <ac:spMkLst>
            <pc:docMk/>
            <pc:sldMk cId="358180717" sldId="266"/>
            <ac:spMk id="17" creationId="{1E547BA6-BAE0-43BB-A7CA-60F69CE252F0}"/>
          </ac:spMkLst>
        </pc:spChg>
        <pc:spChg chg="mod">
          <ac:chgData name="Pati,Usha R" userId="acf6a215-17f6-4371-bfde-623ac93bb2f4" providerId="ADAL" clId="{DD0DDE2C-B149-4D88-95F6-C53CC8161814}" dt="2022-10-03T05:45:46.808" v="494" actId="26606"/>
          <ac:spMkLst>
            <pc:docMk/>
            <pc:sldMk cId="358180717" sldId="266"/>
            <ac:spMk id="60" creationId="{BF166012-7621-B16B-12C6-B147E626C132}"/>
          </ac:spMkLst>
        </pc:spChg>
        <pc:spChg chg="add">
          <ac:chgData name="Pati,Usha R" userId="acf6a215-17f6-4371-bfde-623ac93bb2f4" providerId="ADAL" clId="{DD0DDE2C-B149-4D88-95F6-C53CC8161814}" dt="2022-10-03T05:45:46.808" v="494" actId="26606"/>
          <ac:spMkLst>
            <pc:docMk/>
            <pc:sldMk cId="358180717" sldId="266"/>
            <ac:spMk id="65" creationId="{BACC6370-2D7E-4714-9D71-7542949D7D5D}"/>
          </ac:spMkLst>
        </pc:spChg>
        <pc:spChg chg="add">
          <ac:chgData name="Pati,Usha R" userId="acf6a215-17f6-4371-bfde-623ac93bb2f4" providerId="ADAL" clId="{DD0DDE2C-B149-4D88-95F6-C53CC8161814}" dt="2022-10-03T05:45:46.808" v="494" actId="26606"/>
          <ac:spMkLst>
            <pc:docMk/>
            <pc:sldMk cId="358180717" sldId="266"/>
            <ac:spMk id="67" creationId="{256B2C21-A230-48C0-8DF1-C46611373C44}"/>
          </ac:spMkLst>
        </pc:spChg>
        <pc:spChg chg="add">
          <ac:chgData name="Pati,Usha R" userId="acf6a215-17f6-4371-bfde-623ac93bb2f4" providerId="ADAL" clId="{DD0DDE2C-B149-4D88-95F6-C53CC8161814}" dt="2022-10-03T05:45:46.808" v="494" actId="26606"/>
          <ac:spMkLst>
            <pc:docMk/>
            <pc:sldMk cId="358180717" sldId="266"/>
            <ac:spMk id="69" creationId="{3847E18C-932D-4C95-AABA-FEC7C9499AD7}"/>
          </ac:spMkLst>
        </pc:spChg>
        <pc:spChg chg="add">
          <ac:chgData name="Pati,Usha R" userId="acf6a215-17f6-4371-bfde-623ac93bb2f4" providerId="ADAL" clId="{DD0DDE2C-B149-4D88-95F6-C53CC8161814}" dt="2022-10-03T05:45:46.808" v="494" actId="26606"/>
          <ac:spMkLst>
            <pc:docMk/>
            <pc:sldMk cId="358180717" sldId="266"/>
            <ac:spMk id="71" creationId="{3150CB11-0C61-439E-910F-5787759E72A0}"/>
          </ac:spMkLst>
        </pc:spChg>
        <pc:spChg chg="add">
          <ac:chgData name="Pati,Usha R" userId="acf6a215-17f6-4371-bfde-623ac93bb2f4" providerId="ADAL" clId="{DD0DDE2C-B149-4D88-95F6-C53CC8161814}" dt="2022-10-03T05:45:46.808" v="494" actId="26606"/>
          <ac:spMkLst>
            <pc:docMk/>
            <pc:sldMk cId="358180717" sldId="266"/>
            <ac:spMk id="73" creationId="{43F8A58B-5155-44CE-A5FF-7647B47D0A7A}"/>
          </ac:spMkLst>
        </pc:spChg>
        <pc:spChg chg="add">
          <ac:chgData name="Pati,Usha R" userId="acf6a215-17f6-4371-bfde-623ac93bb2f4" providerId="ADAL" clId="{DD0DDE2C-B149-4D88-95F6-C53CC8161814}" dt="2022-10-03T05:45:46.808" v="494" actId="26606"/>
          <ac:spMkLst>
            <pc:docMk/>
            <pc:sldMk cId="358180717" sldId="266"/>
            <ac:spMk id="75" creationId="{443F2ACA-E6D6-4028-82DD-F03C262D5DE6}"/>
          </ac:spMkLst>
        </pc:spChg>
        <pc:graphicFrameChg chg="mod ord modGraphic">
          <ac:chgData name="Pati,Usha R" userId="acf6a215-17f6-4371-bfde-623ac93bb2f4" providerId="ADAL" clId="{DD0DDE2C-B149-4D88-95F6-C53CC8161814}" dt="2022-10-03T05:45:46.808" v="494" actId="26606"/>
          <ac:graphicFrameMkLst>
            <pc:docMk/>
            <pc:sldMk cId="358180717" sldId="266"/>
            <ac:graphicFrameMk id="5" creationId="{C168F253-C8B1-34CA-5F0B-359199A11C2E}"/>
          </ac:graphicFrameMkLst>
        </pc:graphicFrameChg>
      </pc:sldChg>
      <pc:sldChg chg="addSp delSp modSp mod setBg setClrOvrMap">
        <pc:chgData name="Pati,Usha R" userId="acf6a215-17f6-4371-bfde-623ac93bb2f4" providerId="ADAL" clId="{DD0DDE2C-B149-4D88-95F6-C53CC8161814}" dt="2022-10-03T04:20:31.080" v="462" actId="26606"/>
        <pc:sldMkLst>
          <pc:docMk/>
          <pc:sldMk cId="1943019103" sldId="267"/>
        </pc:sldMkLst>
        <pc:spChg chg="mod">
          <ac:chgData name="Pati,Usha R" userId="acf6a215-17f6-4371-bfde-623ac93bb2f4" providerId="ADAL" clId="{DD0DDE2C-B149-4D88-95F6-C53CC8161814}" dt="2022-10-03T04:20:31.080" v="462" actId="26606"/>
          <ac:spMkLst>
            <pc:docMk/>
            <pc:sldMk cId="1943019103" sldId="267"/>
            <ac:spMk id="2" creationId="{738A64FF-62AA-B766-FA4E-92332CB32C5C}"/>
          </ac:spMkLst>
        </pc:spChg>
        <pc:spChg chg="del">
          <ac:chgData name="Pati,Usha R" userId="acf6a215-17f6-4371-bfde-623ac93bb2f4" providerId="ADAL" clId="{DD0DDE2C-B149-4D88-95F6-C53CC8161814}" dt="2022-10-03T04:20:31.080" v="462" actId="26606"/>
          <ac:spMkLst>
            <pc:docMk/>
            <pc:sldMk cId="1943019103" sldId="267"/>
            <ac:spMk id="9" creationId="{A3EFF7B1-6CB7-47D1-AD37-B870CA2B2151}"/>
          </ac:spMkLst>
        </pc:spChg>
        <pc:spChg chg="del">
          <ac:chgData name="Pati,Usha R" userId="acf6a215-17f6-4371-bfde-623ac93bb2f4" providerId="ADAL" clId="{DD0DDE2C-B149-4D88-95F6-C53CC8161814}" dt="2022-10-03T04:20:31.080" v="462" actId="26606"/>
          <ac:spMkLst>
            <pc:docMk/>
            <pc:sldMk cId="1943019103" sldId="267"/>
            <ac:spMk id="11" creationId="{7FA2962B-21B6-4689-A95D-A8FF6ADE47F1}"/>
          </ac:spMkLst>
        </pc:spChg>
        <pc:spChg chg="del">
          <ac:chgData name="Pati,Usha R" userId="acf6a215-17f6-4371-bfde-623ac93bb2f4" providerId="ADAL" clId="{DD0DDE2C-B149-4D88-95F6-C53CC8161814}" dt="2022-10-03T04:20:31.080" v="462" actId="26606"/>
          <ac:spMkLst>
            <pc:docMk/>
            <pc:sldMk cId="1943019103" sldId="267"/>
            <ac:spMk id="27" creationId="{A00D2CE1-35C1-46E6-BD59-CEE668BD90F4}"/>
          </ac:spMkLst>
        </pc:spChg>
        <pc:spChg chg="del">
          <ac:chgData name="Pati,Usha R" userId="acf6a215-17f6-4371-bfde-623ac93bb2f4" providerId="ADAL" clId="{DD0DDE2C-B149-4D88-95F6-C53CC8161814}" dt="2022-10-03T04:20:31.080" v="462" actId="26606"/>
          <ac:spMkLst>
            <pc:docMk/>
            <pc:sldMk cId="1943019103" sldId="267"/>
            <ac:spMk id="35" creationId="{E18403B7-F2C7-4C07-8522-21C31910902C}"/>
          </ac:spMkLst>
        </pc:spChg>
        <pc:spChg chg="mod">
          <ac:chgData name="Pati,Usha R" userId="acf6a215-17f6-4371-bfde-623ac93bb2f4" providerId="ADAL" clId="{DD0DDE2C-B149-4D88-95F6-C53CC8161814}" dt="2022-10-03T04:20:31.080" v="462" actId="26606"/>
          <ac:spMkLst>
            <pc:docMk/>
            <pc:sldMk cId="1943019103" sldId="267"/>
            <ac:spMk id="100" creationId="{3157FE59-79A5-9117-A9CE-2B30D1F2E382}"/>
          </ac:spMkLst>
        </pc:spChg>
        <pc:spChg chg="add">
          <ac:chgData name="Pati,Usha R" userId="acf6a215-17f6-4371-bfde-623ac93bb2f4" providerId="ADAL" clId="{DD0DDE2C-B149-4D88-95F6-C53CC8161814}" dt="2022-10-03T04:20:31.080" v="462" actId="26606"/>
          <ac:spMkLst>
            <pc:docMk/>
            <pc:sldMk cId="1943019103" sldId="267"/>
            <ac:spMk id="105" creationId="{BACC6370-2D7E-4714-9D71-7542949D7D5D}"/>
          </ac:spMkLst>
        </pc:spChg>
        <pc:spChg chg="add">
          <ac:chgData name="Pati,Usha R" userId="acf6a215-17f6-4371-bfde-623ac93bb2f4" providerId="ADAL" clId="{DD0DDE2C-B149-4D88-95F6-C53CC8161814}" dt="2022-10-03T04:20:31.080" v="462" actId="26606"/>
          <ac:spMkLst>
            <pc:docMk/>
            <pc:sldMk cId="1943019103" sldId="267"/>
            <ac:spMk id="107" creationId="{F68B3F68-107C-434F-AA38-110D5EA91B85}"/>
          </ac:spMkLst>
        </pc:spChg>
        <pc:spChg chg="add">
          <ac:chgData name="Pati,Usha R" userId="acf6a215-17f6-4371-bfde-623ac93bb2f4" providerId="ADAL" clId="{DD0DDE2C-B149-4D88-95F6-C53CC8161814}" dt="2022-10-03T04:20:31.080" v="462" actId="26606"/>
          <ac:spMkLst>
            <pc:docMk/>
            <pc:sldMk cId="1943019103" sldId="267"/>
            <ac:spMk id="109" creationId="{AAD0DBB9-1A4B-4391-81D4-CB19F9AB918A}"/>
          </ac:spMkLst>
        </pc:spChg>
        <pc:spChg chg="add">
          <ac:chgData name="Pati,Usha R" userId="acf6a215-17f6-4371-bfde-623ac93bb2f4" providerId="ADAL" clId="{DD0DDE2C-B149-4D88-95F6-C53CC8161814}" dt="2022-10-03T04:20:31.080" v="462" actId="26606"/>
          <ac:spMkLst>
            <pc:docMk/>
            <pc:sldMk cId="1943019103" sldId="267"/>
            <ac:spMk id="111" creationId="{063BBA22-50EA-4C4D-BE05-F1CE4E63AA56}"/>
          </ac:spMkLst>
        </pc:spChg>
        <pc:grpChg chg="del">
          <ac:chgData name="Pati,Usha R" userId="acf6a215-17f6-4371-bfde-623ac93bb2f4" providerId="ADAL" clId="{DD0DDE2C-B149-4D88-95F6-C53CC8161814}" dt="2022-10-03T04:20:31.080" v="462" actId="26606"/>
          <ac:grpSpMkLst>
            <pc:docMk/>
            <pc:sldMk cId="1943019103" sldId="267"/>
            <ac:grpSpMk id="13" creationId="{A745280D-ED36-41FE-8EB1-CE597C99CFE8}"/>
          </ac:grpSpMkLst>
        </pc:grpChg>
        <pc:grpChg chg="del">
          <ac:chgData name="Pati,Usha R" userId="acf6a215-17f6-4371-bfde-623ac93bb2f4" providerId="ADAL" clId="{DD0DDE2C-B149-4D88-95F6-C53CC8161814}" dt="2022-10-03T04:20:31.080" v="462" actId="26606"/>
          <ac:grpSpMkLst>
            <pc:docMk/>
            <pc:sldMk cId="1943019103" sldId="267"/>
            <ac:grpSpMk id="19" creationId="{80E95A5C-1E97-41C3-9DEC-245FF6DEBF1F}"/>
          </ac:grpSpMkLst>
        </pc:grpChg>
        <pc:grpChg chg="del">
          <ac:chgData name="Pati,Usha R" userId="acf6a215-17f6-4371-bfde-623ac93bb2f4" providerId="ADAL" clId="{DD0DDE2C-B149-4D88-95F6-C53CC8161814}" dt="2022-10-03T04:20:31.080" v="462" actId="26606"/>
          <ac:grpSpMkLst>
            <pc:docMk/>
            <pc:sldMk cId="1943019103" sldId="267"/>
            <ac:grpSpMk id="29" creationId="{A58DCE86-9AE1-46D1-96D6-04B8B3EDF6FA}"/>
          </ac:grpSpMkLst>
        </pc:grpChg>
        <pc:grpChg chg="del">
          <ac:chgData name="Pati,Usha R" userId="acf6a215-17f6-4371-bfde-623ac93bb2f4" providerId="ADAL" clId="{DD0DDE2C-B149-4D88-95F6-C53CC8161814}" dt="2022-10-03T04:20:31.080" v="462" actId="26606"/>
          <ac:grpSpMkLst>
            <pc:docMk/>
            <pc:sldMk cId="1943019103" sldId="267"/>
            <ac:grpSpMk id="37" creationId="{23B58CC6-A99E-43AF-A467-256F19287FB8}"/>
          </ac:grpSpMkLst>
        </pc:grpChg>
        <pc:graphicFrameChg chg="mod ord modGraphic">
          <ac:chgData name="Pati,Usha R" userId="acf6a215-17f6-4371-bfde-623ac93bb2f4" providerId="ADAL" clId="{DD0DDE2C-B149-4D88-95F6-C53CC8161814}" dt="2022-10-03T04:20:31.080" v="462" actId="26606"/>
          <ac:graphicFrameMkLst>
            <pc:docMk/>
            <pc:sldMk cId="1943019103" sldId="267"/>
            <ac:graphicFrameMk id="28" creationId="{6C412284-1B49-BBAF-F62B-C93E20B7A3C5}"/>
          </ac:graphicFrameMkLst>
        </pc:graphicFrameChg>
      </pc:sldChg>
      <pc:sldChg chg="addSp delSp modSp mod">
        <pc:chgData name="Pati,Usha R" userId="acf6a215-17f6-4371-bfde-623ac93bb2f4" providerId="ADAL" clId="{DD0DDE2C-B149-4D88-95F6-C53CC8161814}" dt="2022-10-03T04:20:36.279" v="463" actId="26606"/>
        <pc:sldMkLst>
          <pc:docMk/>
          <pc:sldMk cId="150631168" sldId="268"/>
        </pc:sldMkLst>
        <pc:spChg chg="mod">
          <ac:chgData name="Pati,Usha R" userId="acf6a215-17f6-4371-bfde-623ac93bb2f4" providerId="ADAL" clId="{DD0DDE2C-B149-4D88-95F6-C53CC8161814}" dt="2022-10-03T04:20:36.279" v="463" actId="26606"/>
          <ac:spMkLst>
            <pc:docMk/>
            <pc:sldMk cId="150631168" sldId="268"/>
            <ac:spMk id="3" creationId="{8F1AF50F-EBBA-0F90-89D8-7E7BE59D8546}"/>
          </ac:spMkLst>
        </pc:spChg>
        <pc:spChg chg="del">
          <ac:chgData name="Pati,Usha R" userId="acf6a215-17f6-4371-bfde-623ac93bb2f4" providerId="ADAL" clId="{DD0DDE2C-B149-4D88-95F6-C53CC8161814}" dt="2022-10-03T04:20:36.279" v="463" actId="26606"/>
          <ac:spMkLst>
            <pc:docMk/>
            <pc:sldMk cId="150631168" sldId="268"/>
            <ac:spMk id="7" creationId="{42A4FC2C-047E-45A5-965D-8E1E3BF09BC6}"/>
          </ac:spMkLst>
        </pc:spChg>
        <pc:spChg chg="add">
          <ac:chgData name="Pati,Usha R" userId="acf6a215-17f6-4371-bfde-623ac93bb2f4" providerId="ADAL" clId="{DD0DDE2C-B149-4D88-95F6-C53CC8161814}" dt="2022-10-03T04:20:36.279" v="463" actId="26606"/>
          <ac:spMkLst>
            <pc:docMk/>
            <pc:sldMk cId="150631168" sldId="268"/>
            <ac:spMk id="12" creationId="{AB8C311F-7253-4AED-9701-7FC0708C41C7}"/>
          </ac:spMkLst>
        </pc:spChg>
        <pc:spChg chg="add">
          <ac:chgData name="Pati,Usha R" userId="acf6a215-17f6-4371-bfde-623ac93bb2f4" providerId="ADAL" clId="{DD0DDE2C-B149-4D88-95F6-C53CC8161814}" dt="2022-10-03T04:20:36.279" v="463" actId="26606"/>
          <ac:spMkLst>
            <pc:docMk/>
            <pc:sldMk cId="150631168" sldId="268"/>
            <ac:spMk id="14" creationId="{E2384209-CB15-4CDF-9D31-C44FD9A3F20D}"/>
          </ac:spMkLst>
        </pc:spChg>
        <pc:spChg chg="add">
          <ac:chgData name="Pati,Usha R" userId="acf6a215-17f6-4371-bfde-623ac93bb2f4" providerId="ADAL" clId="{DD0DDE2C-B149-4D88-95F6-C53CC8161814}" dt="2022-10-03T04:20:36.279" v="463" actId="26606"/>
          <ac:spMkLst>
            <pc:docMk/>
            <pc:sldMk cId="150631168" sldId="268"/>
            <ac:spMk id="16" creationId="{2633B3B5-CC90-43F0-8714-D31D1F3F0209}"/>
          </ac:spMkLst>
        </pc:spChg>
        <pc:spChg chg="add">
          <ac:chgData name="Pati,Usha R" userId="acf6a215-17f6-4371-bfde-623ac93bb2f4" providerId="ADAL" clId="{DD0DDE2C-B149-4D88-95F6-C53CC8161814}" dt="2022-10-03T04:20:36.279" v="463" actId="26606"/>
          <ac:spMkLst>
            <pc:docMk/>
            <pc:sldMk cId="150631168" sldId="268"/>
            <ac:spMk id="18" creationId="{A8D57A06-A426-446D-B02C-A2DC6B62E45E}"/>
          </ac:spMkLst>
        </pc:spChg>
        <pc:picChg chg="mod">
          <ac:chgData name="Pati,Usha R" userId="acf6a215-17f6-4371-bfde-623ac93bb2f4" providerId="ADAL" clId="{DD0DDE2C-B149-4D88-95F6-C53CC8161814}" dt="2022-10-03T04:20:36.279" v="463" actId="26606"/>
          <ac:picMkLst>
            <pc:docMk/>
            <pc:sldMk cId="150631168" sldId="268"/>
            <ac:picMk id="2" creationId="{150B3DDE-5715-E9E2-B6B8-479F4912CBA8}"/>
          </ac:picMkLst>
        </pc:picChg>
      </pc:sldChg>
      <pc:sldChg chg="addSp delSp modSp mod">
        <pc:chgData name="Pati,Usha R" userId="acf6a215-17f6-4371-bfde-623ac93bb2f4" providerId="ADAL" clId="{DD0DDE2C-B149-4D88-95F6-C53CC8161814}" dt="2022-10-03T04:20:39.543" v="464" actId="26606"/>
        <pc:sldMkLst>
          <pc:docMk/>
          <pc:sldMk cId="127201262" sldId="269"/>
        </pc:sldMkLst>
        <pc:spChg chg="mod">
          <ac:chgData name="Pati,Usha R" userId="acf6a215-17f6-4371-bfde-623ac93bb2f4" providerId="ADAL" clId="{DD0DDE2C-B149-4D88-95F6-C53CC8161814}" dt="2022-10-03T04:20:39.543" v="464" actId="26606"/>
          <ac:spMkLst>
            <pc:docMk/>
            <pc:sldMk cId="127201262" sldId="269"/>
            <ac:spMk id="3" creationId="{B79FD474-A475-6153-4A26-92BCFCA4C7D7}"/>
          </ac:spMkLst>
        </pc:spChg>
        <pc:spChg chg="del">
          <ac:chgData name="Pati,Usha R" userId="acf6a215-17f6-4371-bfde-623ac93bb2f4" providerId="ADAL" clId="{DD0DDE2C-B149-4D88-95F6-C53CC8161814}" dt="2022-10-03T04:20:39.543" v="464" actId="26606"/>
          <ac:spMkLst>
            <pc:docMk/>
            <pc:sldMk cId="127201262" sldId="269"/>
            <ac:spMk id="7" creationId="{42A4FC2C-047E-45A5-965D-8E1E3BF09BC6}"/>
          </ac:spMkLst>
        </pc:spChg>
        <pc:spChg chg="add">
          <ac:chgData name="Pati,Usha R" userId="acf6a215-17f6-4371-bfde-623ac93bb2f4" providerId="ADAL" clId="{DD0DDE2C-B149-4D88-95F6-C53CC8161814}" dt="2022-10-03T04:20:39.543" v="464" actId="26606"/>
          <ac:spMkLst>
            <pc:docMk/>
            <pc:sldMk cId="127201262" sldId="269"/>
            <ac:spMk id="12" creationId="{AB8C311F-7253-4AED-9701-7FC0708C41C7}"/>
          </ac:spMkLst>
        </pc:spChg>
        <pc:spChg chg="add">
          <ac:chgData name="Pati,Usha R" userId="acf6a215-17f6-4371-bfde-623ac93bb2f4" providerId="ADAL" clId="{DD0DDE2C-B149-4D88-95F6-C53CC8161814}" dt="2022-10-03T04:20:39.543" v="464" actId="26606"/>
          <ac:spMkLst>
            <pc:docMk/>
            <pc:sldMk cId="127201262" sldId="269"/>
            <ac:spMk id="14" creationId="{E2384209-CB15-4CDF-9D31-C44FD9A3F20D}"/>
          </ac:spMkLst>
        </pc:spChg>
        <pc:spChg chg="add">
          <ac:chgData name="Pati,Usha R" userId="acf6a215-17f6-4371-bfde-623ac93bb2f4" providerId="ADAL" clId="{DD0DDE2C-B149-4D88-95F6-C53CC8161814}" dt="2022-10-03T04:20:39.543" v="464" actId="26606"/>
          <ac:spMkLst>
            <pc:docMk/>
            <pc:sldMk cId="127201262" sldId="269"/>
            <ac:spMk id="16" creationId="{2633B3B5-CC90-43F0-8714-D31D1F3F0209}"/>
          </ac:spMkLst>
        </pc:spChg>
        <pc:spChg chg="add">
          <ac:chgData name="Pati,Usha R" userId="acf6a215-17f6-4371-bfde-623ac93bb2f4" providerId="ADAL" clId="{DD0DDE2C-B149-4D88-95F6-C53CC8161814}" dt="2022-10-03T04:20:39.543" v="464" actId="26606"/>
          <ac:spMkLst>
            <pc:docMk/>
            <pc:sldMk cId="127201262" sldId="269"/>
            <ac:spMk id="18" creationId="{A8D57A06-A426-446D-B02C-A2DC6B62E45E}"/>
          </ac:spMkLst>
        </pc:spChg>
        <pc:picChg chg="mod">
          <ac:chgData name="Pati,Usha R" userId="acf6a215-17f6-4371-bfde-623ac93bb2f4" providerId="ADAL" clId="{DD0DDE2C-B149-4D88-95F6-C53CC8161814}" dt="2022-10-03T04:20:39.543" v="464" actId="26606"/>
          <ac:picMkLst>
            <pc:docMk/>
            <pc:sldMk cId="127201262" sldId="269"/>
            <ac:picMk id="2" creationId="{E9CEF42D-C90D-5C52-0397-88C6AFF6C2CF}"/>
          </ac:picMkLst>
        </pc:picChg>
      </pc:sldChg>
      <pc:sldChg chg="addSp delSp modSp mod">
        <pc:chgData name="Pati,Usha R" userId="acf6a215-17f6-4371-bfde-623ac93bb2f4" providerId="ADAL" clId="{DD0DDE2C-B149-4D88-95F6-C53CC8161814}" dt="2022-10-03T04:20:42.441" v="465" actId="26606"/>
        <pc:sldMkLst>
          <pc:docMk/>
          <pc:sldMk cId="1554998370" sldId="270"/>
        </pc:sldMkLst>
        <pc:spChg chg="mod">
          <ac:chgData name="Pati,Usha R" userId="acf6a215-17f6-4371-bfde-623ac93bb2f4" providerId="ADAL" clId="{DD0DDE2C-B149-4D88-95F6-C53CC8161814}" dt="2022-10-03T04:20:42.441" v="465" actId="26606"/>
          <ac:spMkLst>
            <pc:docMk/>
            <pc:sldMk cId="1554998370" sldId="270"/>
            <ac:spMk id="3" creationId="{E547ACBB-10C7-5FE9-4251-CB2FA27BB469}"/>
          </ac:spMkLst>
        </pc:spChg>
        <pc:spChg chg="del">
          <ac:chgData name="Pati,Usha R" userId="acf6a215-17f6-4371-bfde-623ac93bb2f4" providerId="ADAL" clId="{DD0DDE2C-B149-4D88-95F6-C53CC8161814}" dt="2022-10-03T04:20:42.441" v="465" actId="26606"/>
          <ac:spMkLst>
            <pc:docMk/>
            <pc:sldMk cId="1554998370" sldId="270"/>
            <ac:spMk id="7" creationId="{42A4FC2C-047E-45A5-965D-8E1E3BF09BC6}"/>
          </ac:spMkLst>
        </pc:spChg>
        <pc:spChg chg="add">
          <ac:chgData name="Pati,Usha R" userId="acf6a215-17f6-4371-bfde-623ac93bb2f4" providerId="ADAL" clId="{DD0DDE2C-B149-4D88-95F6-C53CC8161814}" dt="2022-10-03T04:20:42.441" v="465" actId="26606"/>
          <ac:spMkLst>
            <pc:docMk/>
            <pc:sldMk cId="1554998370" sldId="270"/>
            <ac:spMk id="12" creationId="{AB8C311F-7253-4AED-9701-7FC0708C41C7}"/>
          </ac:spMkLst>
        </pc:spChg>
        <pc:spChg chg="add">
          <ac:chgData name="Pati,Usha R" userId="acf6a215-17f6-4371-bfde-623ac93bb2f4" providerId="ADAL" clId="{DD0DDE2C-B149-4D88-95F6-C53CC8161814}" dt="2022-10-03T04:20:42.441" v="465" actId="26606"/>
          <ac:spMkLst>
            <pc:docMk/>
            <pc:sldMk cId="1554998370" sldId="270"/>
            <ac:spMk id="14" creationId="{E2384209-CB15-4CDF-9D31-C44FD9A3F20D}"/>
          </ac:spMkLst>
        </pc:spChg>
        <pc:spChg chg="add">
          <ac:chgData name="Pati,Usha R" userId="acf6a215-17f6-4371-bfde-623ac93bb2f4" providerId="ADAL" clId="{DD0DDE2C-B149-4D88-95F6-C53CC8161814}" dt="2022-10-03T04:20:42.441" v="465" actId="26606"/>
          <ac:spMkLst>
            <pc:docMk/>
            <pc:sldMk cId="1554998370" sldId="270"/>
            <ac:spMk id="16" creationId="{2633B3B5-CC90-43F0-8714-D31D1F3F0209}"/>
          </ac:spMkLst>
        </pc:spChg>
        <pc:spChg chg="add">
          <ac:chgData name="Pati,Usha R" userId="acf6a215-17f6-4371-bfde-623ac93bb2f4" providerId="ADAL" clId="{DD0DDE2C-B149-4D88-95F6-C53CC8161814}" dt="2022-10-03T04:20:42.441" v="465" actId="26606"/>
          <ac:spMkLst>
            <pc:docMk/>
            <pc:sldMk cId="1554998370" sldId="270"/>
            <ac:spMk id="18" creationId="{A8D57A06-A426-446D-B02C-A2DC6B62E45E}"/>
          </ac:spMkLst>
        </pc:spChg>
        <pc:picChg chg="mod">
          <ac:chgData name="Pati,Usha R" userId="acf6a215-17f6-4371-bfde-623ac93bb2f4" providerId="ADAL" clId="{DD0DDE2C-B149-4D88-95F6-C53CC8161814}" dt="2022-10-03T04:20:42.441" v="465" actId="26606"/>
          <ac:picMkLst>
            <pc:docMk/>
            <pc:sldMk cId="1554998370" sldId="270"/>
            <ac:picMk id="2" creationId="{A5D5BD55-8F08-8DD5-FCDA-72B68D9CDD91}"/>
          </ac:picMkLst>
        </pc:picChg>
      </pc:sldChg>
      <pc:sldChg chg="addSp delSp modSp mod">
        <pc:chgData name="Pati,Usha R" userId="acf6a215-17f6-4371-bfde-623ac93bb2f4" providerId="ADAL" clId="{DD0DDE2C-B149-4D88-95F6-C53CC8161814}" dt="2022-10-03T04:20:45.146" v="466" actId="26606"/>
        <pc:sldMkLst>
          <pc:docMk/>
          <pc:sldMk cId="2691505789" sldId="271"/>
        </pc:sldMkLst>
        <pc:spChg chg="mod">
          <ac:chgData name="Pati,Usha R" userId="acf6a215-17f6-4371-bfde-623ac93bb2f4" providerId="ADAL" clId="{DD0DDE2C-B149-4D88-95F6-C53CC8161814}" dt="2022-10-03T04:20:45.146" v="466" actId="26606"/>
          <ac:spMkLst>
            <pc:docMk/>
            <pc:sldMk cId="2691505789" sldId="271"/>
            <ac:spMk id="3" creationId="{3232754D-472A-0018-B57E-C87C21744E43}"/>
          </ac:spMkLst>
        </pc:spChg>
        <pc:spChg chg="del">
          <ac:chgData name="Pati,Usha R" userId="acf6a215-17f6-4371-bfde-623ac93bb2f4" providerId="ADAL" clId="{DD0DDE2C-B149-4D88-95F6-C53CC8161814}" dt="2022-10-03T04:20:45.146" v="466" actId="26606"/>
          <ac:spMkLst>
            <pc:docMk/>
            <pc:sldMk cId="2691505789" sldId="271"/>
            <ac:spMk id="7" creationId="{42A4FC2C-047E-45A5-965D-8E1E3BF09BC6}"/>
          </ac:spMkLst>
        </pc:spChg>
        <pc:spChg chg="add">
          <ac:chgData name="Pati,Usha R" userId="acf6a215-17f6-4371-bfde-623ac93bb2f4" providerId="ADAL" clId="{DD0DDE2C-B149-4D88-95F6-C53CC8161814}" dt="2022-10-03T04:20:45.146" v="466" actId="26606"/>
          <ac:spMkLst>
            <pc:docMk/>
            <pc:sldMk cId="2691505789" sldId="271"/>
            <ac:spMk id="12" creationId="{AB8C311F-7253-4AED-9701-7FC0708C41C7}"/>
          </ac:spMkLst>
        </pc:spChg>
        <pc:spChg chg="add">
          <ac:chgData name="Pati,Usha R" userId="acf6a215-17f6-4371-bfde-623ac93bb2f4" providerId="ADAL" clId="{DD0DDE2C-B149-4D88-95F6-C53CC8161814}" dt="2022-10-03T04:20:45.146" v="466" actId="26606"/>
          <ac:spMkLst>
            <pc:docMk/>
            <pc:sldMk cId="2691505789" sldId="271"/>
            <ac:spMk id="14" creationId="{E2384209-CB15-4CDF-9D31-C44FD9A3F20D}"/>
          </ac:spMkLst>
        </pc:spChg>
        <pc:spChg chg="add">
          <ac:chgData name="Pati,Usha R" userId="acf6a215-17f6-4371-bfde-623ac93bb2f4" providerId="ADAL" clId="{DD0DDE2C-B149-4D88-95F6-C53CC8161814}" dt="2022-10-03T04:20:45.146" v="466" actId="26606"/>
          <ac:spMkLst>
            <pc:docMk/>
            <pc:sldMk cId="2691505789" sldId="271"/>
            <ac:spMk id="16" creationId="{2633B3B5-CC90-43F0-8714-D31D1F3F0209}"/>
          </ac:spMkLst>
        </pc:spChg>
        <pc:spChg chg="add">
          <ac:chgData name="Pati,Usha R" userId="acf6a215-17f6-4371-bfde-623ac93bb2f4" providerId="ADAL" clId="{DD0DDE2C-B149-4D88-95F6-C53CC8161814}" dt="2022-10-03T04:20:45.146" v="466" actId="26606"/>
          <ac:spMkLst>
            <pc:docMk/>
            <pc:sldMk cId="2691505789" sldId="271"/>
            <ac:spMk id="18" creationId="{A8D57A06-A426-446D-B02C-A2DC6B62E45E}"/>
          </ac:spMkLst>
        </pc:spChg>
        <pc:picChg chg="mod">
          <ac:chgData name="Pati,Usha R" userId="acf6a215-17f6-4371-bfde-623ac93bb2f4" providerId="ADAL" clId="{DD0DDE2C-B149-4D88-95F6-C53CC8161814}" dt="2022-10-03T04:20:45.146" v="466" actId="26606"/>
          <ac:picMkLst>
            <pc:docMk/>
            <pc:sldMk cId="2691505789" sldId="271"/>
            <ac:picMk id="2" creationId="{5360AD37-006A-E26E-D5AA-546C038DBE27}"/>
          </ac:picMkLst>
        </pc:picChg>
      </pc:sldChg>
      <pc:sldChg chg="addSp delSp modSp mod">
        <pc:chgData name="Pati,Usha R" userId="acf6a215-17f6-4371-bfde-623ac93bb2f4" providerId="ADAL" clId="{DD0DDE2C-B149-4D88-95F6-C53CC8161814}" dt="2022-10-03T04:20:48.581" v="467" actId="26606"/>
        <pc:sldMkLst>
          <pc:docMk/>
          <pc:sldMk cId="452152611" sldId="272"/>
        </pc:sldMkLst>
        <pc:spChg chg="mod">
          <ac:chgData name="Pati,Usha R" userId="acf6a215-17f6-4371-bfde-623ac93bb2f4" providerId="ADAL" clId="{DD0DDE2C-B149-4D88-95F6-C53CC8161814}" dt="2022-10-03T04:20:48.581" v="467" actId="26606"/>
          <ac:spMkLst>
            <pc:docMk/>
            <pc:sldMk cId="452152611" sldId="272"/>
            <ac:spMk id="3" creationId="{2815FAEF-3D71-86E5-EFE4-7DEDCE255963}"/>
          </ac:spMkLst>
        </pc:spChg>
        <pc:spChg chg="del">
          <ac:chgData name="Pati,Usha R" userId="acf6a215-17f6-4371-bfde-623ac93bb2f4" providerId="ADAL" clId="{DD0DDE2C-B149-4D88-95F6-C53CC8161814}" dt="2022-10-03T04:20:48.581" v="467" actId="26606"/>
          <ac:spMkLst>
            <pc:docMk/>
            <pc:sldMk cId="452152611" sldId="272"/>
            <ac:spMk id="7" creationId="{42A4FC2C-047E-45A5-965D-8E1E3BF09BC6}"/>
          </ac:spMkLst>
        </pc:spChg>
        <pc:spChg chg="add">
          <ac:chgData name="Pati,Usha R" userId="acf6a215-17f6-4371-bfde-623ac93bb2f4" providerId="ADAL" clId="{DD0DDE2C-B149-4D88-95F6-C53CC8161814}" dt="2022-10-03T04:20:48.581" v="467" actId="26606"/>
          <ac:spMkLst>
            <pc:docMk/>
            <pc:sldMk cId="452152611" sldId="272"/>
            <ac:spMk id="12" creationId="{AB8C311F-7253-4AED-9701-7FC0708C41C7}"/>
          </ac:spMkLst>
        </pc:spChg>
        <pc:spChg chg="add">
          <ac:chgData name="Pati,Usha R" userId="acf6a215-17f6-4371-bfde-623ac93bb2f4" providerId="ADAL" clId="{DD0DDE2C-B149-4D88-95F6-C53CC8161814}" dt="2022-10-03T04:20:48.581" v="467" actId="26606"/>
          <ac:spMkLst>
            <pc:docMk/>
            <pc:sldMk cId="452152611" sldId="272"/>
            <ac:spMk id="14" creationId="{E2384209-CB15-4CDF-9D31-C44FD9A3F20D}"/>
          </ac:spMkLst>
        </pc:spChg>
        <pc:spChg chg="add">
          <ac:chgData name="Pati,Usha R" userId="acf6a215-17f6-4371-bfde-623ac93bb2f4" providerId="ADAL" clId="{DD0DDE2C-B149-4D88-95F6-C53CC8161814}" dt="2022-10-03T04:20:48.581" v="467" actId="26606"/>
          <ac:spMkLst>
            <pc:docMk/>
            <pc:sldMk cId="452152611" sldId="272"/>
            <ac:spMk id="16" creationId="{2633B3B5-CC90-43F0-8714-D31D1F3F0209}"/>
          </ac:spMkLst>
        </pc:spChg>
        <pc:spChg chg="add">
          <ac:chgData name="Pati,Usha R" userId="acf6a215-17f6-4371-bfde-623ac93bb2f4" providerId="ADAL" clId="{DD0DDE2C-B149-4D88-95F6-C53CC8161814}" dt="2022-10-03T04:20:48.581" v="467" actId="26606"/>
          <ac:spMkLst>
            <pc:docMk/>
            <pc:sldMk cId="452152611" sldId="272"/>
            <ac:spMk id="18" creationId="{A8D57A06-A426-446D-B02C-A2DC6B62E45E}"/>
          </ac:spMkLst>
        </pc:spChg>
        <pc:picChg chg="mod">
          <ac:chgData name="Pati,Usha R" userId="acf6a215-17f6-4371-bfde-623ac93bb2f4" providerId="ADAL" clId="{DD0DDE2C-B149-4D88-95F6-C53CC8161814}" dt="2022-10-03T04:20:48.581" v="467" actId="26606"/>
          <ac:picMkLst>
            <pc:docMk/>
            <pc:sldMk cId="452152611" sldId="272"/>
            <ac:picMk id="2" creationId="{AA197739-7C48-2404-304B-D0A500A63DF1}"/>
          </ac:picMkLst>
        </pc:picChg>
      </pc:sldChg>
      <pc:sldChg chg="modSp mod">
        <pc:chgData name="Pati,Usha R" userId="acf6a215-17f6-4371-bfde-623ac93bb2f4" providerId="ADAL" clId="{DD0DDE2C-B149-4D88-95F6-C53CC8161814}" dt="2022-10-03T04:22:28.553" v="491" actId="207"/>
        <pc:sldMkLst>
          <pc:docMk/>
          <pc:sldMk cId="1799264209" sldId="273"/>
        </pc:sldMkLst>
        <pc:spChg chg="mod">
          <ac:chgData name="Pati,Usha R" userId="acf6a215-17f6-4371-bfde-623ac93bb2f4" providerId="ADAL" clId="{DD0DDE2C-B149-4D88-95F6-C53CC8161814}" dt="2022-10-03T04:22:28.553" v="491" actId="207"/>
          <ac:spMkLst>
            <pc:docMk/>
            <pc:sldMk cId="1799264209" sldId="273"/>
            <ac:spMk id="3" creationId="{87F0AABF-7D37-626C-E0DB-D85FF5F54E0E}"/>
          </ac:spMkLst>
        </pc:spChg>
      </pc:sldChg>
      <pc:sldChg chg="addSp delSp modSp mod">
        <pc:chgData name="Pati,Usha R" userId="acf6a215-17f6-4371-bfde-623ac93bb2f4" providerId="ADAL" clId="{DD0DDE2C-B149-4D88-95F6-C53CC8161814}" dt="2022-10-03T04:21:07.754" v="469" actId="26606"/>
        <pc:sldMkLst>
          <pc:docMk/>
          <pc:sldMk cId="65095626" sldId="277"/>
        </pc:sldMkLst>
        <pc:spChg chg="mod ord">
          <ac:chgData name="Pati,Usha R" userId="acf6a215-17f6-4371-bfde-623ac93bb2f4" providerId="ADAL" clId="{DD0DDE2C-B149-4D88-95F6-C53CC8161814}" dt="2022-10-03T04:21:07.754" v="469" actId="26606"/>
          <ac:spMkLst>
            <pc:docMk/>
            <pc:sldMk cId="65095626" sldId="277"/>
            <ac:spMk id="2" creationId="{5F6C2113-EB08-51D0-D9CF-BCF7DFF1ABFB}"/>
          </ac:spMkLst>
        </pc:spChg>
        <pc:spChg chg="mod">
          <ac:chgData name="Pati,Usha R" userId="acf6a215-17f6-4371-bfde-623ac93bb2f4" providerId="ADAL" clId="{DD0DDE2C-B149-4D88-95F6-C53CC8161814}" dt="2022-10-03T04:21:07.754" v="469" actId="26606"/>
          <ac:spMkLst>
            <pc:docMk/>
            <pc:sldMk cId="65095626" sldId="277"/>
            <ac:spMk id="3" creationId="{7EEA3BEC-2ED1-7AFF-0EFA-9944E1D72A17}"/>
          </ac:spMkLst>
        </pc:spChg>
        <pc:spChg chg="mod">
          <ac:chgData name="Pati,Usha R" userId="acf6a215-17f6-4371-bfde-623ac93bb2f4" providerId="ADAL" clId="{DD0DDE2C-B149-4D88-95F6-C53CC8161814}" dt="2022-10-03T04:21:07.754" v="469" actId="26606"/>
          <ac:spMkLst>
            <pc:docMk/>
            <pc:sldMk cId="65095626" sldId="277"/>
            <ac:spMk id="4" creationId="{2B58F50A-E636-798F-3B28-96CEBA7FC2B1}"/>
          </ac:spMkLst>
        </pc:spChg>
        <pc:spChg chg="add del">
          <ac:chgData name="Pati,Usha R" userId="acf6a215-17f6-4371-bfde-623ac93bb2f4" providerId="ADAL" clId="{DD0DDE2C-B149-4D88-95F6-C53CC8161814}" dt="2022-10-03T04:21:07.754" v="469" actId="26606"/>
          <ac:spMkLst>
            <pc:docMk/>
            <pc:sldMk cId="65095626" sldId="277"/>
            <ac:spMk id="1073" creationId="{627EE3DE-D988-45F4-AC6F-87A2F864D3C5}"/>
          </ac:spMkLst>
        </pc:spChg>
        <pc:spChg chg="add del">
          <ac:chgData name="Pati,Usha R" userId="acf6a215-17f6-4371-bfde-623ac93bb2f4" providerId="ADAL" clId="{DD0DDE2C-B149-4D88-95F6-C53CC8161814}" dt="2022-10-03T04:21:07.754" v="469" actId="26606"/>
          <ac:spMkLst>
            <pc:docMk/>
            <pc:sldMk cId="65095626" sldId="277"/>
            <ac:spMk id="1085" creationId="{A8384FB5-9ADC-4DDC-881B-597D56F5B15D}"/>
          </ac:spMkLst>
        </pc:spChg>
        <pc:spChg chg="add del">
          <ac:chgData name="Pati,Usha R" userId="acf6a215-17f6-4371-bfde-623ac93bb2f4" providerId="ADAL" clId="{DD0DDE2C-B149-4D88-95F6-C53CC8161814}" dt="2022-10-03T04:21:07.754" v="469" actId="26606"/>
          <ac:spMkLst>
            <pc:docMk/>
            <pc:sldMk cId="65095626" sldId="277"/>
            <ac:spMk id="1087" creationId="{1199E1B1-A8C0-4FE8-A5A8-1CB41D69F857}"/>
          </ac:spMkLst>
        </pc:spChg>
        <pc:spChg chg="add del">
          <ac:chgData name="Pati,Usha R" userId="acf6a215-17f6-4371-bfde-623ac93bb2f4" providerId="ADAL" clId="{DD0DDE2C-B149-4D88-95F6-C53CC8161814}" dt="2022-10-03T04:21:07.754" v="469" actId="26606"/>
          <ac:spMkLst>
            <pc:docMk/>
            <pc:sldMk cId="65095626" sldId="277"/>
            <ac:spMk id="1089" creationId="{84A8DE83-DE75-4B41-9DB4-A7EC0B0DEC0B}"/>
          </ac:spMkLst>
        </pc:spChg>
        <pc:spChg chg="add del">
          <ac:chgData name="Pati,Usha R" userId="acf6a215-17f6-4371-bfde-623ac93bb2f4" providerId="ADAL" clId="{DD0DDE2C-B149-4D88-95F6-C53CC8161814}" dt="2022-10-03T04:21:07.754" v="469" actId="26606"/>
          <ac:spMkLst>
            <pc:docMk/>
            <pc:sldMk cId="65095626" sldId="277"/>
            <ac:spMk id="1091" creationId="{A7009A0A-BEF5-4EAC-AF15-E4F9F002E239}"/>
          </ac:spMkLst>
        </pc:spChg>
        <pc:grpChg chg="add del">
          <ac:chgData name="Pati,Usha R" userId="acf6a215-17f6-4371-bfde-623ac93bb2f4" providerId="ADAL" clId="{DD0DDE2C-B149-4D88-95F6-C53CC8161814}" dt="2022-10-03T04:21:07.754" v="469" actId="26606"/>
          <ac:grpSpMkLst>
            <pc:docMk/>
            <pc:sldMk cId="65095626" sldId="277"/>
            <ac:grpSpMk id="1075" creationId="{FACC39E4-6E3E-4705-8F38-45CADF0F4E8F}"/>
          </ac:grpSpMkLst>
        </pc:grpChg>
        <pc:picChg chg="mod">
          <ac:chgData name="Pati,Usha R" userId="acf6a215-17f6-4371-bfde-623ac93bb2f4" providerId="ADAL" clId="{DD0DDE2C-B149-4D88-95F6-C53CC8161814}" dt="2022-10-03T04:21:07.754" v="469" actId="26606"/>
          <ac:picMkLst>
            <pc:docMk/>
            <pc:sldMk cId="65095626" sldId="277"/>
            <ac:picMk id="1026" creationId="{9A76D60C-DFE3-52A5-C059-BF19D3F17805}"/>
          </ac:picMkLst>
        </pc:picChg>
        <pc:picChg chg="mod">
          <ac:chgData name="Pati,Usha R" userId="acf6a215-17f6-4371-bfde-623ac93bb2f4" providerId="ADAL" clId="{DD0DDE2C-B149-4D88-95F6-C53CC8161814}" dt="2022-10-03T04:21:07.754" v="469" actId="26606"/>
          <ac:picMkLst>
            <pc:docMk/>
            <pc:sldMk cId="65095626" sldId="277"/>
            <ac:picMk id="1032" creationId="{16761AAA-7D71-CACB-0BB8-754589C223E7}"/>
          </ac:picMkLst>
        </pc:picChg>
        <pc:picChg chg="mod">
          <ac:chgData name="Pati,Usha R" userId="acf6a215-17f6-4371-bfde-623ac93bb2f4" providerId="ADAL" clId="{DD0DDE2C-B149-4D88-95F6-C53CC8161814}" dt="2022-10-03T04:21:07.754" v="469" actId="26606"/>
          <ac:picMkLst>
            <pc:docMk/>
            <pc:sldMk cId="65095626" sldId="277"/>
            <ac:picMk id="1042" creationId="{8665C889-C440-3FD3-E63F-9DFB9C5FEC12}"/>
          </ac:picMkLst>
        </pc:picChg>
        <pc:picChg chg="mod">
          <ac:chgData name="Pati,Usha R" userId="acf6a215-17f6-4371-bfde-623ac93bb2f4" providerId="ADAL" clId="{DD0DDE2C-B149-4D88-95F6-C53CC8161814}" dt="2022-10-03T04:21:07.754" v="469" actId="26606"/>
          <ac:picMkLst>
            <pc:docMk/>
            <pc:sldMk cId="65095626" sldId="277"/>
            <ac:picMk id="1044" creationId="{8CCF5860-6F91-AC22-0358-46C62FDCE085}"/>
          </ac:picMkLst>
        </pc:picChg>
      </pc:sldChg>
      <pc:sldChg chg="addSp modSp mod">
        <pc:chgData name="Pati,Usha R" userId="acf6a215-17f6-4371-bfde-623ac93bb2f4" providerId="ADAL" clId="{DD0DDE2C-B149-4D88-95F6-C53CC8161814}" dt="2022-10-03T05:50:38.239" v="581" actId="20577"/>
        <pc:sldMkLst>
          <pc:docMk/>
          <pc:sldMk cId="3946277243" sldId="285"/>
        </pc:sldMkLst>
        <pc:spChg chg="add mod">
          <ac:chgData name="Pati,Usha R" userId="acf6a215-17f6-4371-bfde-623ac93bb2f4" providerId="ADAL" clId="{DD0DDE2C-B149-4D88-95F6-C53CC8161814}" dt="2022-10-03T05:48:59.220" v="537" actId="14100"/>
          <ac:spMkLst>
            <pc:docMk/>
            <pc:sldMk cId="3946277243" sldId="285"/>
            <ac:spMk id="6" creationId="{044BA46B-CDA2-C03E-C761-F5000A87CB9F}"/>
          </ac:spMkLst>
        </pc:spChg>
        <pc:spChg chg="add mod">
          <ac:chgData name="Pati,Usha R" userId="acf6a215-17f6-4371-bfde-623ac93bb2f4" providerId="ADAL" clId="{DD0DDE2C-B149-4D88-95F6-C53CC8161814}" dt="2022-10-03T05:50:38.239" v="581" actId="20577"/>
          <ac:spMkLst>
            <pc:docMk/>
            <pc:sldMk cId="3946277243" sldId="285"/>
            <ac:spMk id="7" creationId="{DB113E69-40CF-FF2E-18F9-4315B2718BFF}"/>
          </ac:spMkLst>
        </pc:spChg>
        <pc:picChg chg="mod">
          <ac:chgData name="Pati,Usha R" userId="acf6a215-17f6-4371-bfde-623ac93bb2f4" providerId="ADAL" clId="{DD0DDE2C-B149-4D88-95F6-C53CC8161814}" dt="2022-10-03T05:48:52.914" v="536" actId="14100"/>
          <ac:picMkLst>
            <pc:docMk/>
            <pc:sldMk cId="3946277243" sldId="285"/>
            <ac:picMk id="5" creationId="{BD403793-BCDE-BA34-7FE0-13028EB48707}"/>
          </ac:picMkLst>
        </pc:picChg>
      </pc:sldChg>
      <pc:sldChg chg="addSp modSp mod setBg modAnim">
        <pc:chgData name="Pati,Usha R" userId="acf6a215-17f6-4371-bfde-623ac93bb2f4" providerId="ADAL" clId="{DD0DDE2C-B149-4D88-95F6-C53CC8161814}" dt="2022-10-03T05:45:53.688" v="495" actId="26606"/>
        <pc:sldMkLst>
          <pc:docMk/>
          <pc:sldMk cId="2440686196" sldId="286"/>
        </pc:sldMkLst>
        <pc:spChg chg="mod ord">
          <ac:chgData name="Pati,Usha R" userId="acf6a215-17f6-4371-bfde-623ac93bb2f4" providerId="ADAL" clId="{DD0DDE2C-B149-4D88-95F6-C53CC8161814}" dt="2022-10-03T05:45:53.688" v="495" actId="26606"/>
          <ac:spMkLst>
            <pc:docMk/>
            <pc:sldMk cId="2440686196" sldId="286"/>
            <ac:spMk id="2" creationId="{417D55A9-A238-336A-C68D-1F8559411FBF}"/>
          </ac:spMkLst>
        </pc:spChg>
        <pc:spChg chg="add">
          <ac:chgData name="Pati,Usha R" userId="acf6a215-17f6-4371-bfde-623ac93bb2f4" providerId="ADAL" clId="{DD0DDE2C-B149-4D88-95F6-C53CC8161814}" dt="2022-10-03T05:45:53.688" v="495" actId="26606"/>
          <ac:spMkLst>
            <pc:docMk/>
            <pc:sldMk cId="2440686196" sldId="286"/>
            <ac:spMk id="8" creationId="{AB8C311F-7253-4AED-9701-7FC0708C41C7}"/>
          </ac:spMkLst>
        </pc:spChg>
        <pc:spChg chg="add">
          <ac:chgData name="Pati,Usha R" userId="acf6a215-17f6-4371-bfde-623ac93bb2f4" providerId="ADAL" clId="{DD0DDE2C-B149-4D88-95F6-C53CC8161814}" dt="2022-10-03T05:45:53.688" v="495" actId="26606"/>
          <ac:spMkLst>
            <pc:docMk/>
            <pc:sldMk cId="2440686196" sldId="286"/>
            <ac:spMk id="10" creationId="{E2384209-CB15-4CDF-9D31-C44FD9A3F20D}"/>
          </ac:spMkLst>
        </pc:spChg>
        <pc:spChg chg="add">
          <ac:chgData name="Pati,Usha R" userId="acf6a215-17f6-4371-bfde-623ac93bb2f4" providerId="ADAL" clId="{DD0DDE2C-B149-4D88-95F6-C53CC8161814}" dt="2022-10-03T05:45:53.688" v="495" actId="26606"/>
          <ac:spMkLst>
            <pc:docMk/>
            <pc:sldMk cId="2440686196" sldId="286"/>
            <ac:spMk id="12" creationId="{2633B3B5-CC90-43F0-8714-D31D1F3F0209}"/>
          </ac:spMkLst>
        </pc:spChg>
        <pc:spChg chg="add">
          <ac:chgData name="Pati,Usha R" userId="acf6a215-17f6-4371-bfde-623ac93bb2f4" providerId="ADAL" clId="{DD0DDE2C-B149-4D88-95F6-C53CC8161814}" dt="2022-10-03T05:45:53.688" v="495" actId="26606"/>
          <ac:spMkLst>
            <pc:docMk/>
            <pc:sldMk cId="2440686196" sldId="286"/>
            <ac:spMk id="14" creationId="{A8D57A06-A426-446D-B02C-A2DC6B62E45E}"/>
          </ac:spMkLst>
        </pc:spChg>
        <pc:picChg chg="add mod">
          <ac:chgData name="Pati,Usha R" userId="acf6a215-17f6-4371-bfde-623ac93bb2f4" providerId="ADAL" clId="{DD0DDE2C-B149-4D88-95F6-C53CC8161814}" dt="2022-10-03T05:45:53.688" v="495" actId="26606"/>
          <ac:picMkLst>
            <pc:docMk/>
            <pc:sldMk cId="2440686196" sldId="286"/>
            <ac:picMk id="3" creationId="{443B004B-C263-EC65-4A42-268D61F0EE73}"/>
          </ac:picMkLst>
        </pc:picChg>
      </pc:sldChg>
      <pc:sldChg chg="addSp delSp modSp new del mod setBg modClrScheme delDesignElem chgLayout">
        <pc:chgData name="Pati,Usha R" userId="acf6a215-17f6-4371-bfde-623ac93bb2f4" providerId="ADAL" clId="{DD0DDE2C-B149-4D88-95F6-C53CC8161814}" dt="2022-10-03T02:42:06.231" v="32" actId="2696"/>
        <pc:sldMkLst>
          <pc:docMk/>
          <pc:sldMk cId="693644014" sldId="287"/>
        </pc:sldMkLst>
        <pc:spChg chg="mod ord">
          <ac:chgData name="Pati,Usha R" userId="acf6a215-17f6-4371-bfde-623ac93bb2f4" providerId="ADAL" clId="{DD0DDE2C-B149-4D88-95F6-C53CC8161814}" dt="2022-10-03T02:41:29.859" v="31" actId="26606"/>
          <ac:spMkLst>
            <pc:docMk/>
            <pc:sldMk cId="693644014" sldId="287"/>
            <ac:spMk id="2" creationId="{76B1FD90-C95F-E537-0AD8-4C0C271B6DF0}"/>
          </ac:spMkLst>
        </pc:spChg>
        <pc:spChg chg="mod ord">
          <ac:chgData name="Pati,Usha R" userId="acf6a215-17f6-4371-bfde-623ac93bb2f4" providerId="ADAL" clId="{DD0DDE2C-B149-4D88-95F6-C53CC8161814}" dt="2022-10-03T02:41:29.859" v="31" actId="26606"/>
          <ac:spMkLst>
            <pc:docMk/>
            <pc:sldMk cId="693644014" sldId="287"/>
            <ac:spMk id="3" creationId="{41318C07-8987-FF9A-C8A0-7A2CF3EA797D}"/>
          </ac:spMkLst>
        </pc:spChg>
        <pc:spChg chg="mod ord">
          <ac:chgData name="Pati,Usha R" userId="acf6a215-17f6-4371-bfde-623ac93bb2f4" providerId="ADAL" clId="{DD0DDE2C-B149-4D88-95F6-C53CC8161814}" dt="2022-10-03T02:41:29.859" v="31" actId="26606"/>
          <ac:spMkLst>
            <pc:docMk/>
            <pc:sldMk cId="693644014" sldId="287"/>
            <ac:spMk id="4" creationId="{3C166764-549C-27B8-B5D3-AC8E7F9E72A4}"/>
          </ac:spMkLst>
        </pc:spChg>
        <pc:spChg chg="add mod ord">
          <ac:chgData name="Pati,Usha R" userId="acf6a215-17f6-4371-bfde-623ac93bb2f4" providerId="ADAL" clId="{DD0DDE2C-B149-4D88-95F6-C53CC8161814}" dt="2022-10-03T02:41:29.859" v="31" actId="26606"/>
          <ac:spMkLst>
            <pc:docMk/>
            <pc:sldMk cId="693644014" sldId="287"/>
            <ac:spMk id="5" creationId="{0FF25D2A-F90C-8EB7-B794-3763D25A021A}"/>
          </ac:spMkLst>
        </pc:spChg>
        <pc:spChg chg="add del">
          <ac:chgData name="Pati,Usha R" userId="acf6a215-17f6-4371-bfde-623ac93bb2f4" providerId="ADAL" clId="{DD0DDE2C-B149-4D88-95F6-C53CC8161814}" dt="2022-10-03T02:41:17.367" v="29" actId="700"/>
          <ac:spMkLst>
            <pc:docMk/>
            <pc:sldMk cId="693644014" sldId="287"/>
            <ac:spMk id="9" creationId="{09588DA8-065E-4F6F-8EFD-43104AB2E0CF}"/>
          </ac:spMkLst>
        </pc:spChg>
        <pc:spChg chg="add">
          <ac:chgData name="Pati,Usha R" userId="acf6a215-17f6-4371-bfde-623ac93bb2f4" providerId="ADAL" clId="{DD0DDE2C-B149-4D88-95F6-C53CC8161814}" dt="2022-10-03T02:41:29.859" v="31" actId="26606"/>
          <ac:spMkLst>
            <pc:docMk/>
            <pc:sldMk cId="693644014" sldId="287"/>
            <ac:spMk id="10" creationId="{4C608BEB-860E-4094-8511-78603564A75E}"/>
          </ac:spMkLst>
        </pc:spChg>
        <pc:spChg chg="add del">
          <ac:chgData name="Pati,Usha R" userId="acf6a215-17f6-4371-bfde-623ac93bb2f4" providerId="ADAL" clId="{DD0DDE2C-B149-4D88-95F6-C53CC8161814}" dt="2022-10-03T02:41:17.367" v="29" actId="700"/>
          <ac:spMkLst>
            <pc:docMk/>
            <pc:sldMk cId="693644014" sldId="287"/>
            <ac:spMk id="11" creationId="{C4285719-470E-454C-AF62-8323075F1F5B}"/>
          </ac:spMkLst>
        </pc:spChg>
        <pc:spChg chg="add del">
          <ac:chgData name="Pati,Usha R" userId="acf6a215-17f6-4371-bfde-623ac93bb2f4" providerId="ADAL" clId="{DD0DDE2C-B149-4D88-95F6-C53CC8161814}" dt="2022-10-03T02:41:17.367" v="29" actId="700"/>
          <ac:spMkLst>
            <pc:docMk/>
            <pc:sldMk cId="693644014" sldId="287"/>
            <ac:spMk id="13" creationId="{CD9FE4EF-C4D8-49A0-B2FF-81D8DB7D8A24}"/>
          </ac:spMkLst>
        </pc:spChg>
        <pc:spChg chg="add del">
          <ac:chgData name="Pati,Usha R" userId="acf6a215-17f6-4371-bfde-623ac93bb2f4" providerId="ADAL" clId="{DD0DDE2C-B149-4D88-95F6-C53CC8161814}" dt="2022-10-03T02:41:17.367" v="29" actId="700"/>
          <ac:spMkLst>
            <pc:docMk/>
            <pc:sldMk cId="693644014" sldId="287"/>
            <ac:spMk id="15" creationId="{4300840D-0A0B-4512-BACA-B439D5B9C57C}"/>
          </ac:spMkLst>
        </pc:spChg>
        <pc:spChg chg="add del">
          <ac:chgData name="Pati,Usha R" userId="acf6a215-17f6-4371-bfde-623ac93bb2f4" providerId="ADAL" clId="{DD0DDE2C-B149-4D88-95F6-C53CC8161814}" dt="2022-10-03T02:41:17.367" v="29" actId="700"/>
          <ac:spMkLst>
            <pc:docMk/>
            <pc:sldMk cId="693644014" sldId="287"/>
            <ac:spMk id="17" creationId="{D2B78728-A580-49A7-84F9-6EF6F583ADE0}"/>
          </ac:spMkLst>
        </pc:spChg>
        <pc:spChg chg="add del">
          <ac:chgData name="Pati,Usha R" userId="acf6a215-17f6-4371-bfde-623ac93bb2f4" providerId="ADAL" clId="{DD0DDE2C-B149-4D88-95F6-C53CC8161814}" dt="2022-10-03T02:41:17.367" v="29" actId="700"/>
          <ac:spMkLst>
            <pc:docMk/>
            <pc:sldMk cId="693644014" sldId="287"/>
            <ac:spMk id="19" creationId="{38FAA1A1-D861-433F-88FA-1E9D6FD31D11}"/>
          </ac:spMkLst>
        </pc:spChg>
        <pc:spChg chg="add del">
          <ac:chgData name="Pati,Usha R" userId="acf6a215-17f6-4371-bfde-623ac93bb2f4" providerId="ADAL" clId="{DD0DDE2C-B149-4D88-95F6-C53CC8161814}" dt="2022-10-03T02:41:17.367" v="29" actId="700"/>
          <ac:spMkLst>
            <pc:docMk/>
            <pc:sldMk cId="693644014" sldId="287"/>
            <ac:spMk id="21" creationId="{8D71EDA1-87BF-4D5D-AB79-F346FD19278A}"/>
          </ac:spMkLst>
        </pc:spChg>
        <pc:cxnChg chg="add">
          <ac:chgData name="Pati,Usha R" userId="acf6a215-17f6-4371-bfde-623ac93bb2f4" providerId="ADAL" clId="{DD0DDE2C-B149-4D88-95F6-C53CC8161814}" dt="2022-10-03T02:41:29.859" v="31" actId="26606"/>
          <ac:cxnSpMkLst>
            <pc:docMk/>
            <pc:sldMk cId="693644014" sldId="287"/>
            <ac:cxnSpMk id="12" creationId="{1F16A8D4-FE87-4604-88B2-394B5D1EB437}"/>
          </ac:cxnSpMkLst>
        </pc:cxnChg>
      </pc:sldChg>
      <pc:sldChg chg="addSp modSp new mod setBg">
        <pc:chgData name="Pati,Usha R" userId="acf6a215-17f6-4371-bfde-623ac93bb2f4" providerId="ADAL" clId="{DD0DDE2C-B149-4D88-95F6-C53CC8161814}" dt="2022-10-03T05:47:06.080" v="522" actId="14100"/>
        <pc:sldMkLst>
          <pc:docMk/>
          <pc:sldMk cId="1696070523" sldId="287"/>
        </pc:sldMkLst>
        <pc:spChg chg="mod">
          <ac:chgData name="Pati,Usha R" userId="acf6a215-17f6-4371-bfde-623ac93bb2f4" providerId="ADAL" clId="{DD0DDE2C-B149-4D88-95F6-C53CC8161814}" dt="2022-10-03T02:42:39.225" v="49" actId="20577"/>
          <ac:spMkLst>
            <pc:docMk/>
            <pc:sldMk cId="1696070523" sldId="287"/>
            <ac:spMk id="2" creationId="{31D6771D-2B78-2BF2-D106-15492E923205}"/>
          </ac:spMkLst>
        </pc:spChg>
        <pc:spChg chg="mod">
          <ac:chgData name="Pati,Usha R" userId="acf6a215-17f6-4371-bfde-623ac93bb2f4" providerId="ADAL" clId="{DD0DDE2C-B149-4D88-95F6-C53CC8161814}" dt="2022-10-03T02:44:37.319" v="136" actId="20577"/>
          <ac:spMkLst>
            <pc:docMk/>
            <pc:sldMk cId="1696070523" sldId="287"/>
            <ac:spMk id="3" creationId="{8778A051-1C8E-333C-6E53-28EF30F8BDA1}"/>
          </ac:spMkLst>
        </pc:spChg>
        <pc:spChg chg="mod">
          <ac:chgData name="Pati,Usha R" userId="acf6a215-17f6-4371-bfde-623ac93bb2f4" providerId="ADAL" clId="{DD0DDE2C-B149-4D88-95F6-C53CC8161814}" dt="2022-10-03T02:42:29.363" v="34" actId="26606"/>
          <ac:spMkLst>
            <pc:docMk/>
            <pc:sldMk cId="1696070523" sldId="287"/>
            <ac:spMk id="4" creationId="{026AEEF3-4037-98D5-AF20-6689263B3889}"/>
          </ac:spMkLst>
        </pc:spChg>
        <pc:spChg chg="add mod">
          <ac:chgData name="Pati,Usha R" userId="acf6a215-17f6-4371-bfde-623ac93bb2f4" providerId="ADAL" clId="{DD0DDE2C-B149-4D88-95F6-C53CC8161814}" dt="2022-10-03T05:47:06.080" v="522" actId="14100"/>
          <ac:spMkLst>
            <pc:docMk/>
            <pc:sldMk cId="1696070523" sldId="287"/>
            <ac:spMk id="5" creationId="{1C3C0DF8-A795-2FB2-0DCC-4778B9465743}"/>
          </ac:spMkLst>
        </pc:spChg>
        <pc:spChg chg="add">
          <ac:chgData name="Pati,Usha R" userId="acf6a215-17f6-4371-bfde-623ac93bb2f4" providerId="ADAL" clId="{DD0DDE2C-B149-4D88-95F6-C53CC8161814}" dt="2022-10-03T02:42:29.363" v="34" actId="26606"/>
          <ac:spMkLst>
            <pc:docMk/>
            <pc:sldMk cId="1696070523" sldId="287"/>
            <ac:spMk id="9" creationId="{09588DA8-065E-4F6F-8EFD-43104AB2E0CF}"/>
          </ac:spMkLst>
        </pc:spChg>
        <pc:spChg chg="add">
          <ac:chgData name="Pati,Usha R" userId="acf6a215-17f6-4371-bfde-623ac93bb2f4" providerId="ADAL" clId="{DD0DDE2C-B149-4D88-95F6-C53CC8161814}" dt="2022-10-03T02:42:29.363" v="34" actId="26606"/>
          <ac:spMkLst>
            <pc:docMk/>
            <pc:sldMk cId="1696070523" sldId="287"/>
            <ac:spMk id="11" creationId="{C4285719-470E-454C-AF62-8323075F1F5B}"/>
          </ac:spMkLst>
        </pc:spChg>
        <pc:spChg chg="add">
          <ac:chgData name="Pati,Usha R" userId="acf6a215-17f6-4371-bfde-623ac93bb2f4" providerId="ADAL" clId="{DD0DDE2C-B149-4D88-95F6-C53CC8161814}" dt="2022-10-03T02:42:29.363" v="34" actId="26606"/>
          <ac:spMkLst>
            <pc:docMk/>
            <pc:sldMk cId="1696070523" sldId="287"/>
            <ac:spMk id="13" creationId="{CD9FE4EF-C4D8-49A0-B2FF-81D8DB7D8A24}"/>
          </ac:spMkLst>
        </pc:spChg>
        <pc:spChg chg="add">
          <ac:chgData name="Pati,Usha R" userId="acf6a215-17f6-4371-bfde-623ac93bb2f4" providerId="ADAL" clId="{DD0DDE2C-B149-4D88-95F6-C53CC8161814}" dt="2022-10-03T02:42:29.363" v="34" actId="26606"/>
          <ac:spMkLst>
            <pc:docMk/>
            <pc:sldMk cId="1696070523" sldId="287"/>
            <ac:spMk id="15" creationId="{4300840D-0A0B-4512-BACA-B439D5B9C57C}"/>
          </ac:spMkLst>
        </pc:spChg>
        <pc:spChg chg="add">
          <ac:chgData name="Pati,Usha R" userId="acf6a215-17f6-4371-bfde-623ac93bb2f4" providerId="ADAL" clId="{DD0DDE2C-B149-4D88-95F6-C53CC8161814}" dt="2022-10-03T02:42:29.363" v="34" actId="26606"/>
          <ac:spMkLst>
            <pc:docMk/>
            <pc:sldMk cId="1696070523" sldId="287"/>
            <ac:spMk id="17" creationId="{D2B78728-A580-49A7-84F9-6EF6F583ADE0}"/>
          </ac:spMkLst>
        </pc:spChg>
        <pc:spChg chg="add">
          <ac:chgData name="Pati,Usha R" userId="acf6a215-17f6-4371-bfde-623ac93bb2f4" providerId="ADAL" clId="{DD0DDE2C-B149-4D88-95F6-C53CC8161814}" dt="2022-10-03T02:42:29.363" v="34" actId="26606"/>
          <ac:spMkLst>
            <pc:docMk/>
            <pc:sldMk cId="1696070523" sldId="287"/>
            <ac:spMk id="19" creationId="{38FAA1A1-D861-433F-88FA-1E9D6FD31D11}"/>
          </ac:spMkLst>
        </pc:spChg>
        <pc:spChg chg="add">
          <ac:chgData name="Pati,Usha R" userId="acf6a215-17f6-4371-bfde-623ac93bb2f4" providerId="ADAL" clId="{DD0DDE2C-B149-4D88-95F6-C53CC8161814}" dt="2022-10-03T02:42:29.363" v="34" actId="26606"/>
          <ac:spMkLst>
            <pc:docMk/>
            <pc:sldMk cId="1696070523" sldId="287"/>
            <ac:spMk id="21" creationId="{8D71EDA1-87BF-4D5D-AB79-F346FD19278A}"/>
          </ac:spMkLst>
        </pc:spChg>
      </pc:sldChg>
      <pc:sldChg chg="addSp modSp new mod setBg">
        <pc:chgData name="Pati,Usha R" userId="acf6a215-17f6-4371-bfde-623ac93bb2f4" providerId="ADAL" clId="{DD0DDE2C-B149-4D88-95F6-C53CC8161814}" dt="2022-10-03T05:47:41.176" v="525" actId="14100"/>
        <pc:sldMkLst>
          <pc:docMk/>
          <pc:sldMk cId="4281524775" sldId="288"/>
        </pc:sldMkLst>
        <pc:spChg chg="mod">
          <ac:chgData name="Pati,Usha R" userId="acf6a215-17f6-4371-bfde-623ac93bb2f4" providerId="ADAL" clId="{DD0DDE2C-B149-4D88-95F6-C53CC8161814}" dt="2022-10-03T02:45:24.933" v="153" actId="20577"/>
          <ac:spMkLst>
            <pc:docMk/>
            <pc:sldMk cId="4281524775" sldId="288"/>
            <ac:spMk id="2" creationId="{CDC59D02-A953-2F9A-6701-272D190D9B49}"/>
          </ac:spMkLst>
        </pc:spChg>
        <pc:spChg chg="mod">
          <ac:chgData name="Pati,Usha R" userId="acf6a215-17f6-4371-bfde-623ac93bb2f4" providerId="ADAL" clId="{DD0DDE2C-B149-4D88-95F6-C53CC8161814}" dt="2022-10-03T02:48:37.007" v="307" actId="255"/>
          <ac:spMkLst>
            <pc:docMk/>
            <pc:sldMk cId="4281524775" sldId="288"/>
            <ac:spMk id="3" creationId="{DE7D94B4-90E0-1DBC-4B97-730114CB4732}"/>
          </ac:spMkLst>
        </pc:spChg>
        <pc:spChg chg="mod">
          <ac:chgData name="Pati,Usha R" userId="acf6a215-17f6-4371-bfde-623ac93bb2f4" providerId="ADAL" clId="{DD0DDE2C-B149-4D88-95F6-C53CC8161814}" dt="2022-10-03T02:45:12.158" v="138" actId="26606"/>
          <ac:spMkLst>
            <pc:docMk/>
            <pc:sldMk cId="4281524775" sldId="288"/>
            <ac:spMk id="4" creationId="{CEAB1A44-9511-F144-71F8-4D51772BB610}"/>
          </ac:spMkLst>
        </pc:spChg>
        <pc:spChg chg="add mod">
          <ac:chgData name="Pati,Usha R" userId="acf6a215-17f6-4371-bfde-623ac93bb2f4" providerId="ADAL" clId="{DD0DDE2C-B149-4D88-95F6-C53CC8161814}" dt="2022-10-03T05:47:41.176" v="525" actId="14100"/>
          <ac:spMkLst>
            <pc:docMk/>
            <pc:sldMk cId="4281524775" sldId="288"/>
            <ac:spMk id="5" creationId="{63EE8283-6828-5EAF-69EF-C6F9B99F14E1}"/>
          </ac:spMkLst>
        </pc:spChg>
        <pc:spChg chg="add">
          <ac:chgData name="Pati,Usha R" userId="acf6a215-17f6-4371-bfde-623ac93bb2f4" providerId="ADAL" clId="{DD0DDE2C-B149-4D88-95F6-C53CC8161814}" dt="2022-10-03T02:45:12.158" v="138" actId="26606"/>
          <ac:spMkLst>
            <pc:docMk/>
            <pc:sldMk cId="4281524775" sldId="288"/>
            <ac:spMk id="9" creationId="{09588DA8-065E-4F6F-8EFD-43104AB2E0CF}"/>
          </ac:spMkLst>
        </pc:spChg>
        <pc:spChg chg="add">
          <ac:chgData name="Pati,Usha R" userId="acf6a215-17f6-4371-bfde-623ac93bb2f4" providerId="ADAL" clId="{DD0DDE2C-B149-4D88-95F6-C53CC8161814}" dt="2022-10-03T02:45:12.158" v="138" actId="26606"/>
          <ac:spMkLst>
            <pc:docMk/>
            <pc:sldMk cId="4281524775" sldId="288"/>
            <ac:spMk id="11" creationId="{C4285719-470E-454C-AF62-8323075F1F5B}"/>
          </ac:spMkLst>
        </pc:spChg>
        <pc:spChg chg="add">
          <ac:chgData name="Pati,Usha R" userId="acf6a215-17f6-4371-bfde-623ac93bb2f4" providerId="ADAL" clId="{DD0DDE2C-B149-4D88-95F6-C53CC8161814}" dt="2022-10-03T02:45:12.158" v="138" actId="26606"/>
          <ac:spMkLst>
            <pc:docMk/>
            <pc:sldMk cId="4281524775" sldId="288"/>
            <ac:spMk id="13" creationId="{CD9FE4EF-C4D8-49A0-B2FF-81D8DB7D8A24}"/>
          </ac:spMkLst>
        </pc:spChg>
        <pc:spChg chg="add">
          <ac:chgData name="Pati,Usha R" userId="acf6a215-17f6-4371-bfde-623ac93bb2f4" providerId="ADAL" clId="{DD0DDE2C-B149-4D88-95F6-C53CC8161814}" dt="2022-10-03T02:45:12.158" v="138" actId="26606"/>
          <ac:spMkLst>
            <pc:docMk/>
            <pc:sldMk cId="4281524775" sldId="288"/>
            <ac:spMk id="15" creationId="{4300840D-0A0B-4512-BACA-B439D5B9C57C}"/>
          </ac:spMkLst>
        </pc:spChg>
        <pc:spChg chg="add">
          <ac:chgData name="Pati,Usha R" userId="acf6a215-17f6-4371-bfde-623ac93bb2f4" providerId="ADAL" clId="{DD0DDE2C-B149-4D88-95F6-C53CC8161814}" dt="2022-10-03T02:45:12.158" v="138" actId="26606"/>
          <ac:spMkLst>
            <pc:docMk/>
            <pc:sldMk cId="4281524775" sldId="288"/>
            <ac:spMk id="17" creationId="{D2B78728-A580-49A7-84F9-6EF6F583ADE0}"/>
          </ac:spMkLst>
        </pc:spChg>
        <pc:spChg chg="add">
          <ac:chgData name="Pati,Usha R" userId="acf6a215-17f6-4371-bfde-623ac93bb2f4" providerId="ADAL" clId="{DD0DDE2C-B149-4D88-95F6-C53CC8161814}" dt="2022-10-03T02:45:12.158" v="138" actId="26606"/>
          <ac:spMkLst>
            <pc:docMk/>
            <pc:sldMk cId="4281524775" sldId="288"/>
            <ac:spMk id="19" creationId="{38FAA1A1-D861-433F-88FA-1E9D6FD31D11}"/>
          </ac:spMkLst>
        </pc:spChg>
        <pc:spChg chg="add">
          <ac:chgData name="Pati,Usha R" userId="acf6a215-17f6-4371-bfde-623ac93bb2f4" providerId="ADAL" clId="{DD0DDE2C-B149-4D88-95F6-C53CC8161814}" dt="2022-10-03T02:45:12.158" v="138" actId="26606"/>
          <ac:spMkLst>
            <pc:docMk/>
            <pc:sldMk cId="4281524775" sldId="288"/>
            <ac:spMk id="21" creationId="{8D71EDA1-87BF-4D5D-AB79-F346FD19278A}"/>
          </ac:spMkLst>
        </pc:spChg>
      </pc:sldChg>
      <pc:sldChg chg="addSp modSp add mod">
        <pc:chgData name="Pati,Usha R" userId="acf6a215-17f6-4371-bfde-623ac93bb2f4" providerId="ADAL" clId="{DD0DDE2C-B149-4D88-95F6-C53CC8161814}" dt="2022-10-03T05:48:13.288" v="530" actId="14100"/>
        <pc:sldMkLst>
          <pc:docMk/>
          <pc:sldMk cId="2879767649" sldId="289"/>
        </pc:sldMkLst>
        <pc:spChg chg="mod">
          <ac:chgData name="Pati,Usha R" userId="acf6a215-17f6-4371-bfde-623ac93bb2f4" providerId="ADAL" clId="{DD0DDE2C-B149-4D88-95F6-C53CC8161814}" dt="2022-10-03T02:50:07.011" v="316" actId="20577"/>
          <ac:spMkLst>
            <pc:docMk/>
            <pc:sldMk cId="2879767649" sldId="289"/>
            <ac:spMk id="2" creationId="{CDC59D02-A953-2F9A-6701-272D190D9B49}"/>
          </ac:spMkLst>
        </pc:spChg>
        <pc:spChg chg="mod">
          <ac:chgData name="Pati,Usha R" userId="acf6a215-17f6-4371-bfde-623ac93bb2f4" providerId="ADAL" clId="{DD0DDE2C-B149-4D88-95F6-C53CC8161814}" dt="2022-10-03T02:51:36.538" v="345" actId="20577"/>
          <ac:spMkLst>
            <pc:docMk/>
            <pc:sldMk cId="2879767649" sldId="289"/>
            <ac:spMk id="3" creationId="{DE7D94B4-90E0-1DBC-4B97-730114CB4732}"/>
          </ac:spMkLst>
        </pc:spChg>
        <pc:spChg chg="add mod">
          <ac:chgData name="Pati,Usha R" userId="acf6a215-17f6-4371-bfde-623ac93bb2f4" providerId="ADAL" clId="{DD0DDE2C-B149-4D88-95F6-C53CC8161814}" dt="2022-10-03T05:48:13.288" v="530" actId="14100"/>
          <ac:spMkLst>
            <pc:docMk/>
            <pc:sldMk cId="2879767649" sldId="289"/>
            <ac:spMk id="5" creationId="{BE6D71D7-E420-9094-10E9-A0BA354E7E3D}"/>
          </ac:spMkLst>
        </pc:spChg>
      </pc:sldChg>
      <pc:sldChg chg="addSp delSp modSp new del mod setBg modClrScheme delDesignElem chgLayout">
        <pc:chgData name="Pati,Usha R" userId="acf6a215-17f6-4371-bfde-623ac93bb2f4" providerId="ADAL" clId="{DD0DDE2C-B149-4D88-95F6-C53CC8161814}" dt="2022-10-03T03:59:53.163" v="387" actId="47"/>
        <pc:sldMkLst>
          <pc:docMk/>
          <pc:sldMk cId="1326753935" sldId="290"/>
        </pc:sldMkLst>
        <pc:spChg chg="mod ord">
          <ac:chgData name="Pati,Usha R" userId="acf6a215-17f6-4371-bfde-623ac93bb2f4" providerId="ADAL" clId="{DD0DDE2C-B149-4D88-95F6-C53CC8161814}" dt="2022-10-03T03:54:48.458" v="350" actId="26606"/>
          <ac:spMkLst>
            <pc:docMk/>
            <pc:sldMk cId="1326753935" sldId="290"/>
            <ac:spMk id="2" creationId="{DFC9564B-2C6B-7FAA-167E-39D60BF0D5BF}"/>
          </ac:spMkLst>
        </pc:spChg>
        <pc:spChg chg="add del mod ord">
          <ac:chgData name="Pati,Usha R" userId="acf6a215-17f6-4371-bfde-623ac93bb2f4" providerId="ADAL" clId="{DD0DDE2C-B149-4D88-95F6-C53CC8161814}" dt="2022-10-03T03:54:48.458" v="350" actId="26606"/>
          <ac:spMkLst>
            <pc:docMk/>
            <pc:sldMk cId="1326753935" sldId="290"/>
            <ac:spMk id="5" creationId="{03DB98C5-1893-792B-4884-8FFF655884C8}"/>
          </ac:spMkLst>
        </pc:spChg>
        <pc:spChg chg="add del mod ord">
          <ac:chgData name="Pati,Usha R" userId="acf6a215-17f6-4371-bfde-623ac93bb2f4" providerId="ADAL" clId="{DD0DDE2C-B149-4D88-95F6-C53CC8161814}" dt="2022-10-03T03:54:48.458" v="350" actId="26606"/>
          <ac:spMkLst>
            <pc:docMk/>
            <pc:sldMk cId="1326753935" sldId="290"/>
            <ac:spMk id="6" creationId="{50DEDEDF-D0E4-E756-9D0E-207E5A210C91}"/>
          </ac:spMkLst>
        </pc:spChg>
        <pc:spChg chg="add">
          <ac:chgData name="Pati,Usha R" userId="acf6a215-17f6-4371-bfde-623ac93bb2f4" providerId="ADAL" clId="{DD0DDE2C-B149-4D88-95F6-C53CC8161814}" dt="2022-10-03T03:54:48.458" v="350" actId="26606"/>
          <ac:spMkLst>
            <pc:docMk/>
            <pc:sldMk cId="1326753935" sldId="290"/>
            <ac:spMk id="8" creationId="{AB8C311F-7253-4AED-9701-7FC0708C41C7}"/>
          </ac:spMkLst>
        </pc:spChg>
        <pc:spChg chg="add del">
          <ac:chgData name="Pati,Usha R" userId="acf6a215-17f6-4371-bfde-623ac93bb2f4" providerId="ADAL" clId="{DD0DDE2C-B149-4D88-95F6-C53CC8161814}" dt="2022-10-03T03:54:41.618" v="349" actId="700"/>
          <ac:spMkLst>
            <pc:docMk/>
            <pc:sldMk cId="1326753935" sldId="290"/>
            <ac:spMk id="9" creationId="{AB8C311F-7253-4AED-9701-7FC0708C41C7}"/>
          </ac:spMkLst>
        </pc:spChg>
        <pc:spChg chg="add">
          <ac:chgData name="Pati,Usha R" userId="acf6a215-17f6-4371-bfde-623ac93bb2f4" providerId="ADAL" clId="{DD0DDE2C-B149-4D88-95F6-C53CC8161814}" dt="2022-10-03T03:54:48.458" v="350" actId="26606"/>
          <ac:spMkLst>
            <pc:docMk/>
            <pc:sldMk cId="1326753935" sldId="290"/>
            <ac:spMk id="10" creationId="{E2384209-CB15-4CDF-9D31-C44FD9A3F20D}"/>
          </ac:spMkLst>
        </pc:spChg>
        <pc:spChg chg="add del">
          <ac:chgData name="Pati,Usha R" userId="acf6a215-17f6-4371-bfde-623ac93bb2f4" providerId="ADAL" clId="{DD0DDE2C-B149-4D88-95F6-C53CC8161814}" dt="2022-10-03T03:54:41.618" v="349" actId="700"/>
          <ac:spMkLst>
            <pc:docMk/>
            <pc:sldMk cId="1326753935" sldId="290"/>
            <ac:spMk id="11" creationId="{E2384209-CB15-4CDF-9D31-C44FD9A3F20D}"/>
          </ac:spMkLst>
        </pc:spChg>
        <pc:spChg chg="add">
          <ac:chgData name="Pati,Usha R" userId="acf6a215-17f6-4371-bfde-623ac93bb2f4" providerId="ADAL" clId="{DD0DDE2C-B149-4D88-95F6-C53CC8161814}" dt="2022-10-03T03:54:48.458" v="350" actId="26606"/>
          <ac:spMkLst>
            <pc:docMk/>
            <pc:sldMk cId="1326753935" sldId="290"/>
            <ac:spMk id="12" creationId="{2633B3B5-CC90-43F0-8714-D31D1F3F0209}"/>
          </ac:spMkLst>
        </pc:spChg>
        <pc:spChg chg="add del">
          <ac:chgData name="Pati,Usha R" userId="acf6a215-17f6-4371-bfde-623ac93bb2f4" providerId="ADAL" clId="{DD0DDE2C-B149-4D88-95F6-C53CC8161814}" dt="2022-10-03T03:54:41.618" v="349" actId="700"/>
          <ac:spMkLst>
            <pc:docMk/>
            <pc:sldMk cId="1326753935" sldId="290"/>
            <ac:spMk id="13" creationId="{2633B3B5-CC90-43F0-8714-D31D1F3F0209}"/>
          </ac:spMkLst>
        </pc:spChg>
        <pc:spChg chg="add mod">
          <ac:chgData name="Pati,Usha R" userId="acf6a215-17f6-4371-bfde-623ac93bb2f4" providerId="ADAL" clId="{DD0DDE2C-B149-4D88-95F6-C53CC8161814}" dt="2022-10-03T03:55:07.147" v="354" actId="21"/>
          <ac:spMkLst>
            <pc:docMk/>
            <pc:sldMk cId="1326753935" sldId="290"/>
            <ac:spMk id="14" creationId="{555A3548-174A-5077-B95F-1E310E7FF5AA}"/>
          </ac:spMkLst>
        </pc:spChg>
        <pc:spChg chg="add del">
          <ac:chgData name="Pati,Usha R" userId="acf6a215-17f6-4371-bfde-623ac93bb2f4" providerId="ADAL" clId="{DD0DDE2C-B149-4D88-95F6-C53CC8161814}" dt="2022-10-03T03:54:41.618" v="349" actId="700"/>
          <ac:spMkLst>
            <pc:docMk/>
            <pc:sldMk cId="1326753935" sldId="290"/>
            <ac:spMk id="15" creationId="{A8D57A06-A426-446D-B02C-A2DC6B62E45E}"/>
          </ac:spMkLst>
        </pc:spChg>
        <pc:spChg chg="add">
          <ac:chgData name="Pati,Usha R" userId="acf6a215-17f6-4371-bfde-623ac93bb2f4" providerId="ADAL" clId="{DD0DDE2C-B149-4D88-95F6-C53CC8161814}" dt="2022-10-03T03:54:48.458" v="350" actId="26606"/>
          <ac:spMkLst>
            <pc:docMk/>
            <pc:sldMk cId="1326753935" sldId="290"/>
            <ac:spMk id="17" creationId="{A8D57A06-A426-446D-B02C-A2DC6B62E45E}"/>
          </ac:spMkLst>
        </pc:spChg>
        <pc:picChg chg="add del mod">
          <ac:chgData name="Pati,Usha R" userId="acf6a215-17f6-4371-bfde-623ac93bb2f4" providerId="ADAL" clId="{DD0DDE2C-B149-4D88-95F6-C53CC8161814}" dt="2022-10-03T03:55:07.147" v="354" actId="21"/>
          <ac:picMkLst>
            <pc:docMk/>
            <pc:sldMk cId="1326753935" sldId="290"/>
            <ac:picMk id="4" creationId="{CE3B6252-5F0C-D47D-0CAA-9FDE7A0D1737}"/>
          </ac:picMkLst>
        </pc:picChg>
      </pc:sldChg>
      <pc:sldChg chg="addSp delSp modSp add mod">
        <pc:chgData name="Pati,Usha R" userId="acf6a215-17f6-4371-bfde-623ac93bb2f4" providerId="ADAL" clId="{DD0DDE2C-B149-4D88-95F6-C53CC8161814}" dt="2022-10-03T05:52:24.229" v="639" actId="14100"/>
        <pc:sldMkLst>
          <pc:docMk/>
          <pc:sldMk cId="260635379" sldId="291"/>
        </pc:sldMkLst>
        <pc:spChg chg="mod">
          <ac:chgData name="Pati,Usha R" userId="acf6a215-17f6-4371-bfde-623ac93bb2f4" providerId="ADAL" clId="{DD0DDE2C-B149-4D88-95F6-C53CC8161814}" dt="2022-10-03T04:01:48.286" v="415" actId="20577"/>
          <ac:spMkLst>
            <pc:docMk/>
            <pc:sldMk cId="260635379" sldId="291"/>
            <ac:spMk id="2" creationId="{5F6C2113-EB08-51D0-D9CF-BCF7DFF1ABFB}"/>
          </ac:spMkLst>
        </pc:spChg>
        <pc:spChg chg="ord">
          <ac:chgData name="Pati,Usha R" userId="acf6a215-17f6-4371-bfde-623ac93bb2f4" providerId="ADAL" clId="{DD0DDE2C-B149-4D88-95F6-C53CC8161814}" dt="2022-10-03T03:55:16.898" v="356" actId="26606"/>
          <ac:spMkLst>
            <pc:docMk/>
            <pc:sldMk cId="260635379" sldId="291"/>
            <ac:spMk id="4" creationId="{2B58F50A-E636-798F-3B28-96CEBA7FC2B1}"/>
          </ac:spMkLst>
        </pc:spChg>
        <pc:spChg chg="add mod">
          <ac:chgData name="Pati,Usha R" userId="acf6a215-17f6-4371-bfde-623ac93bb2f4" providerId="ADAL" clId="{DD0DDE2C-B149-4D88-95F6-C53CC8161814}" dt="2022-10-03T05:52:24.229" v="639" actId="14100"/>
          <ac:spMkLst>
            <pc:docMk/>
            <pc:sldMk cId="260635379" sldId="291"/>
            <ac:spMk id="7" creationId="{F6D25004-5589-5234-2EAF-943BB24C8AD8}"/>
          </ac:spMkLst>
        </pc:spChg>
        <pc:spChg chg="add mod">
          <ac:chgData name="Pati,Usha R" userId="acf6a215-17f6-4371-bfde-623ac93bb2f4" providerId="ADAL" clId="{DD0DDE2C-B149-4D88-95F6-C53CC8161814}" dt="2022-10-03T05:52:19.260" v="638" actId="14100"/>
          <ac:spMkLst>
            <pc:docMk/>
            <pc:sldMk cId="260635379" sldId="291"/>
            <ac:spMk id="8" creationId="{AF359E35-9B01-6D52-D257-2873C7D0F9DD}"/>
          </ac:spMkLst>
        </pc:spChg>
        <pc:spChg chg="del">
          <ac:chgData name="Pati,Usha R" userId="acf6a215-17f6-4371-bfde-623ac93bb2f4" providerId="ADAL" clId="{DD0DDE2C-B149-4D88-95F6-C53CC8161814}" dt="2022-10-03T03:55:16.898" v="356" actId="26606"/>
          <ac:spMkLst>
            <pc:docMk/>
            <pc:sldMk cId="260635379" sldId="291"/>
            <ac:spMk id="1085" creationId="{A8384FB5-9ADC-4DDC-881B-597D56F5B15D}"/>
          </ac:spMkLst>
        </pc:spChg>
        <pc:spChg chg="del">
          <ac:chgData name="Pati,Usha R" userId="acf6a215-17f6-4371-bfde-623ac93bb2f4" providerId="ADAL" clId="{DD0DDE2C-B149-4D88-95F6-C53CC8161814}" dt="2022-10-03T03:55:16.898" v="356" actId="26606"/>
          <ac:spMkLst>
            <pc:docMk/>
            <pc:sldMk cId="260635379" sldId="291"/>
            <ac:spMk id="1087" creationId="{91E5A9A7-95C6-4F4F-B00E-C82E07FE62EF}"/>
          </ac:spMkLst>
        </pc:spChg>
        <pc:spChg chg="del">
          <ac:chgData name="Pati,Usha R" userId="acf6a215-17f6-4371-bfde-623ac93bb2f4" providerId="ADAL" clId="{DD0DDE2C-B149-4D88-95F6-C53CC8161814}" dt="2022-10-03T03:55:16.898" v="356" actId="26606"/>
          <ac:spMkLst>
            <pc:docMk/>
            <pc:sldMk cId="260635379" sldId="291"/>
            <ac:spMk id="1089" creationId="{D07DD2DE-F619-49DD-B5E7-03A290FF4ED1}"/>
          </ac:spMkLst>
        </pc:spChg>
        <pc:spChg chg="del">
          <ac:chgData name="Pati,Usha R" userId="acf6a215-17f6-4371-bfde-623ac93bb2f4" providerId="ADAL" clId="{DD0DDE2C-B149-4D88-95F6-C53CC8161814}" dt="2022-10-03T03:55:16.898" v="356" actId="26606"/>
          <ac:spMkLst>
            <pc:docMk/>
            <pc:sldMk cId="260635379" sldId="291"/>
            <ac:spMk id="1091" creationId="{85149191-5F60-4A28-AAFF-039F96B0F3EC}"/>
          </ac:spMkLst>
        </pc:spChg>
        <pc:spChg chg="del">
          <ac:chgData name="Pati,Usha R" userId="acf6a215-17f6-4371-bfde-623ac93bb2f4" providerId="ADAL" clId="{DD0DDE2C-B149-4D88-95F6-C53CC8161814}" dt="2022-10-03T03:55:16.898" v="356" actId="26606"/>
          <ac:spMkLst>
            <pc:docMk/>
            <pc:sldMk cId="260635379" sldId="291"/>
            <ac:spMk id="1093" creationId="{F8260ED5-17F7-4158-B241-D51DD4CF1B7E}"/>
          </ac:spMkLst>
        </pc:spChg>
        <pc:spChg chg="add">
          <ac:chgData name="Pati,Usha R" userId="acf6a215-17f6-4371-bfde-623ac93bb2f4" providerId="ADAL" clId="{DD0DDE2C-B149-4D88-95F6-C53CC8161814}" dt="2022-10-03T03:55:16.898" v="356" actId="26606"/>
          <ac:spMkLst>
            <pc:docMk/>
            <pc:sldMk cId="260635379" sldId="291"/>
            <ac:spMk id="1098" creationId="{A8384FB5-9ADC-4DDC-881B-597D56F5B15D}"/>
          </ac:spMkLst>
        </pc:spChg>
        <pc:spChg chg="add">
          <ac:chgData name="Pati,Usha R" userId="acf6a215-17f6-4371-bfde-623ac93bb2f4" providerId="ADAL" clId="{DD0DDE2C-B149-4D88-95F6-C53CC8161814}" dt="2022-10-03T03:55:16.898" v="356" actId="26606"/>
          <ac:spMkLst>
            <pc:docMk/>
            <pc:sldMk cId="260635379" sldId="291"/>
            <ac:spMk id="1100" creationId="{91E5A9A7-95C6-4F4F-B00E-C82E07FE62EF}"/>
          </ac:spMkLst>
        </pc:spChg>
        <pc:spChg chg="add">
          <ac:chgData name="Pati,Usha R" userId="acf6a215-17f6-4371-bfde-623ac93bb2f4" providerId="ADAL" clId="{DD0DDE2C-B149-4D88-95F6-C53CC8161814}" dt="2022-10-03T03:55:16.898" v="356" actId="26606"/>
          <ac:spMkLst>
            <pc:docMk/>
            <pc:sldMk cId="260635379" sldId="291"/>
            <ac:spMk id="1102" creationId="{D07DD2DE-F619-49DD-B5E7-03A290FF4ED1}"/>
          </ac:spMkLst>
        </pc:spChg>
        <pc:spChg chg="add">
          <ac:chgData name="Pati,Usha R" userId="acf6a215-17f6-4371-bfde-623ac93bb2f4" providerId="ADAL" clId="{DD0DDE2C-B149-4D88-95F6-C53CC8161814}" dt="2022-10-03T03:55:16.898" v="356" actId="26606"/>
          <ac:spMkLst>
            <pc:docMk/>
            <pc:sldMk cId="260635379" sldId="291"/>
            <ac:spMk id="1104" creationId="{85149191-5F60-4A28-AAFF-039F96B0F3EC}"/>
          </ac:spMkLst>
        </pc:spChg>
        <pc:spChg chg="add">
          <ac:chgData name="Pati,Usha R" userId="acf6a215-17f6-4371-bfde-623ac93bb2f4" providerId="ADAL" clId="{DD0DDE2C-B149-4D88-95F6-C53CC8161814}" dt="2022-10-03T03:55:16.898" v="356" actId="26606"/>
          <ac:spMkLst>
            <pc:docMk/>
            <pc:sldMk cId="260635379" sldId="291"/>
            <ac:spMk id="1106" creationId="{F8260ED5-17F7-4158-B241-D51DD4CF1B7E}"/>
          </ac:spMkLst>
        </pc:spChg>
        <pc:picChg chg="del mod">
          <ac:chgData name="Pati,Usha R" userId="acf6a215-17f6-4371-bfde-623ac93bb2f4" providerId="ADAL" clId="{DD0DDE2C-B149-4D88-95F6-C53CC8161814}" dt="2022-10-03T03:55:02.791" v="353" actId="478"/>
          <ac:picMkLst>
            <pc:docMk/>
            <pc:sldMk cId="260635379" sldId="291"/>
            <ac:picMk id="5" creationId="{BD403793-BCDE-BA34-7FE0-13028EB48707}"/>
          </ac:picMkLst>
        </pc:picChg>
        <pc:picChg chg="add mod">
          <ac:chgData name="Pati,Usha R" userId="acf6a215-17f6-4371-bfde-623ac93bb2f4" providerId="ADAL" clId="{DD0DDE2C-B149-4D88-95F6-C53CC8161814}" dt="2022-10-03T05:51:23.845" v="586" actId="1076"/>
          <ac:picMkLst>
            <pc:docMk/>
            <pc:sldMk cId="260635379" sldId="291"/>
            <ac:picMk id="6" creationId="{F7FBDE69-F0B8-32FB-3D85-F2A4C6C222C1}"/>
          </ac:picMkLst>
        </pc:picChg>
      </pc:sldChg>
      <pc:sldChg chg="addSp delSp modSp new mod setBg modClrScheme chgLayout">
        <pc:chgData name="Pati,Usha R" userId="acf6a215-17f6-4371-bfde-623ac93bb2f4" providerId="ADAL" clId="{DD0DDE2C-B149-4D88-95F6-C53CC8161814}" dt="2022-10-03T06:25:04.272" v="732" actId="20577"/>
        <pc:sldMkLst>
          <pc:docMk/>
          <pc:sldMk cId="4112557500" sldId="292"/>
        </pc:sldMkLst>
        <pc:spChg chg="del mod ord">
          <ac:chgData name="Pati,Usha R" userId="acf6a215-17f6-4371-bfde-623ac93bb2f4" providerId="ADAL" clId="{DD0DDE2C-B149-4D88-95F6-C53CC8161814}" dt="2022-10-03T04:03:36.838" v="417" actId="700"/>
          <ac:spMkLst>
            <pc:docMk/>
            <pc:sldMk cId="4112557500" sldId="292"/>
            <ac:spMk id="2" creationId="{FC63E89F-41FA-2DD2-DC29-ACDDEACD38B7}"/>
          </ac:spMkLst>
        </pc:spChg>
        <pc:spChg chg="del mod ord">
          <ac:chgData name="Pati,Usha R" userId="acf6a215-17f6-4371-bfde-623ac93bb2f4" providerId="ADAL" clId="{DD0DDE2C-B149-4D88-95F6-C53CC8161814}" dt="2022-10-03T04:03:36.838" v="417" actId="700"/>
          <ac:spMkLst>
            <pc:docMk/>
            <pc:sldMk cId="4112557500" sldId="292"/>
            <ac:spMk id="3" creationId="{D1048B4D-9A09-52D6-D94B-07293BEABCD6}"/>
          </ac:spMkLst>
        </pc:spChg>
        <pc:spChg chg="mod ord">
          <ac:chgData name="Pati,Usha R" userId="acf6a215-17f6-4371-bfde-623ac93bb2f4" providerId="ADAL" clId="{DD0DDE2C-B149-4D88-95F6-C53CC8161814}" dt="2022-10-03T04:13:44.895" v="454" actId="26606"/>
          <ac:spMkLst>
            <pc:docMk/>
            <pc:sldMk cId="4112557500" sldId="292"/>
            <ac:spMk id="4" creationId="{8D4E5119-704A-7CE3-7F4C-11B96F067966}"/>
          </ac:spMkLst>
        </pc:spChg>
        <pc:spChg chg="add mod ord">
          <ac:chgData name="Pati,Usha R" userId="acf6a215-17f6-4371-bfde-623ac93bb2f4" providerId="ADAL" clId="{DD0DDE2C-B149-4D88-95F6-C53CC8161814}" dt="2022-10-03T04:13:44.895" v="454" actId="26606"/>
          <ac:spMkLst>
            <pc:docMk/>
            <pc:sldMk cId="4112557500" sldId="292"/>
            <ac:spMk id="5" creationId="{FA5501E4-0B9A-2847-01BF-045DDF114AB8}"/>
          </ac:spMkLst>
        </pc:spChg>
        <pc:spChg chg="add del mod ord">
          <ac:chgData name="Pati,Usha R" userId="acf6a215-17f6-4371-bfde-623ac93bb2f4" providerId="ADAL" clId="{DD0DDE2C-B149-4D88-95F6-C53CC8161814}" dt="2022-10-03T04:11:04.377" v="432" actId="22"/>
          <ac:spMkLst>
            <pc:docMk/>
            <pc:sldMk cId="4112557500" sldId="292"/>
            <ac:spMk id="6" creationId="{A17E5DD9-23DF-B87E-E99B-78143AA2E012}"/>
          </ac:spMkLst>
        </pc:spChg>
        <pc:spChg chg="add del mod ord">
          <ac:chgData name="Pati,Usha R" userId="acf6a215-17f6-4371-bfde-623ac93bb2f4" providerId="ADAL" clId="{DD0DDE2C-B149-4D88-95F6-C53CC8161814}" dt="2022-10-03T04:13:18.253" v="451" actId="22"/>
          <ac:spMkLst>
            <pc:docMk/>
            <pc:sldMk cId="4112557500" sldId="292"/>
            <ac:spMk id="7" creationId="{FF5B5FA5-FA7C-90AB-DCD5-64E23A48D3CB}"/>
          </ac:spMkLst>
        </pc:spChg>
        <pc:spChg chg="add del">
          <ac:chgData name="Pati,Usha R" userId="acf6a215-17f6-4371-bfde-623ac93bb2f4" providerId="ADAL" clId="{DD0DDE2C-B149-4D88-95F6-C53CC8161814}" dt="2022-10-03T04:13:44.895" v="454" actId="26606"/>
          <ac:spMkLst>
            <pc:docMk/>
            <pc:sldMk cId="4112557500" sldId="292"/>
            <ac:spMk id="12" creationId="{4C608BEB-860E-4094-8511-78603564A75E}"/>
          </ac:spMkLst>
        </pc:spChg>
        <pc:spChg chg="add mod">
          <ac:chgData name="Pati,Usha R" userId="acf6a215-17f6-4371-bfde-623ac93bb2f4" providerId="ADAL" clId="{DD0DDE2C-B149-4D88-95F6-C53CC8161814}" dt="2022-10-03T05:52:53.091" v="643" actId="14100"/>
          <ac:spMkLst>
            <pc:docMk/>
            <pc:sldMk cId="4112557500" sldId="292"/>
            <ac:spMk id="15" creationId="{97625C3B-FA51-A7E3-95C2-89E9350C9A3D}"/>
          </ac:spMkLst>
        </pc:spChg>
        <pc:spChg chg="add del mod">
          <ac:chgData name="Pati,Usha R" userId="acf6a215-17f6-4371-bfde-623ac93bb2f4" providerId="ADAL" clId="{DD0DDE2C-B149-4D88-95F6-C53CC8161814}" dt="2022-10-03T06:21:11.558" v="660"/>
          <ac:spMkLst>
            <pc:docMk/>
            <pc:sldMk cId="4112557500" sldId="292"/>
            <ac:spMk id="16" creationId="{3792CDC4-5830-CB8D-01BF-C50857989B69}"/>
          </ac:spMkLst>
        </pc:spChg>
        <pc:spChg chg="add mod">
          <ac:chgData name="Pati,Usha R" userId="acf6a215-17f6-4371-bfde-623ac93bb2f4" providerId="ADAL" clId="{DD0DDE2C-B149-4D88-95F6-C53CC8161814}" dt="2022-10-03T06:24:23.926" v="700" actId="14100"/>
          <ac:spMkLst>
            <pc:docMk/>
            <pc:sldMk cId="4112557500" sldId="292"/>
            <ac:spMk id="17" creationId="{56144E57-210A-F4B6-DA4D-8962E5F72A8C}"/>
          </ac:spMkLst>
        </pc:spChg>
        <pc:spChg chg="add del">
          <ac:chgData name="Pati,Usha R" userId="acf6a215-17f6-4371-bfde-623ac93bb2f4" providerId="ADAL" clId="{DD0DDE2C-B149-4D88-95F6-C53CC8161814}" dt="2022-10-03T04:13:52.194" v="457"/>
          <ac:spMkLst>
            <pc:docMk/>
            <pc:sldMk cId="4112557500" sldId="292"/>
            <ac:spMk id="18" creationId="{70591F2C-8F11-AEC5-6DD8-C978117F9260}"/>
          </ac:spMkLst>
        </pc:spChg>
        <pc:spChg chg="add del mod">
          <ac:chgData name="Pati,Usha R" userId="acf6a215-17f6-4371-bfde-623ac93bb2f4" providerId="ADAL" clId="{DD0DDE2C-B149-4D88-95F6-C53CC8161814}" dt="2022-10-03T06:23:39.050" v="694"/>
          <ac:spMkLst>
            <pc:docMk/>
            <pc:sldMk cId="4112557500" sldId="292"/>
            <ac:spMk id="19" creationId="{ED8B10FF-061E-B12E-20A8-F31B0D0F1EE9}"/>
          </ac:spMkLst>
        </pc:spChg>
        <pc:spChg chg="add mod">
          <ac:chgData name="Pati,Usha R" userId="acf6a215-17f6-4371-bfde-623ac93bb2f4" providerId="ADAL" clId="{DD0DDE2C-B149-4D88-95F6-C53CC8161814}" dt="2022-10-03T06:25:04.272" v="732" actId="20577"/>
          <ac:spMkLst>
            <pc:docMk/>
            <pc:sldMk cId="4112557500" sldId="292"/>
            <ac:spMk id="20" creationId="{3889550F-DD84-48E2-C5FA-A42FFED7C0DB}"/>
          </ac:spMkLst>
        </pc:spChg>
        <pc:spChg chg="add">
          <ac:chgData name="Pati,Usha R" userId="acf6a215-17f6-4371-bfde-623ac93bb2f4" providerId="ADAL" clId="{DD0DDE2C-B149-4D88-95F6-C53CC8161814}" dt="2022-10-03T04:13:44.895" v="454" actId="26606"/>
          <ac:spMkLst>
            <pc:docMk/>
            <pc:sldMk cId="4112557500" sldId="292"/>
            <ac:spMk id="21" creationId="{B712E947-0734-45F9-9C4F-41114EC3A33E}"/>
          </ac:spMkLst>
        </pc:spChg>
        <pc:spChg chg="add">
          <ac:chgData name="Pati,Usha R" userId="acf6a215-17f6-4371-bfde-623ac93bb2f4" providerId="ADAL" clId="{DD0DDE2C-B149-4D88-95F6-C53CC8161814}" dt="2022-10-03T04:13:44.895" v="454" actId="26606"/>
          <ac:spMkLst>
            <pc:docMk/>
            <pc:sldMk cId="4112557500" sldId="292"/>
            <ac:spMk id="23" creationId="{4C6B5652-C661-4C58-B937-F0F490F7FCB2}"/>
          </ac:spMkLst>
        </pc:spChg>
        <pc:spChg chg="add">
          <ac:chgData name="Pati,Usha R" userId="acf6a215-17f6-4371-bfde-623ac93bb2f4" providerId="ADAL" clId="{DD0DDE2C-B149-4D88-95F6-C53CC8161814}" dt="2022-10-03T04:13:44.895" v="454" actId="26606"/>
          <ac:spMkLst>
            <pc:docMk/>
            <pc:sldMk cId="4112557500" sldId="292"/>
            <ac:spMk id="25" creationId="{0B936867-6407-43FB-9DE6-1B0879D0CB31}"/>
          </ac:spMkLst>
        </pc:spChg>
        <pc:spChg chg="add">
          <ac:chgData name="Pati,Usha R" userId="acf6a215-17f6-4371-bfde-623ac93bb2f4" providerId="ADAL" clId="{DD0DDE2C-B149-4D88-95F6-C53CC8161814}" dt="2022-10-03T04:13:44.895" v="454" actId="26606"/>
          <ac:spMkLst>
            <pc:docMk/>
            <pc:sldMk cId="4112557500" sldId="292"/>
            <ac:spMk id="27" creationId="{ACD0B258-678B-4A8C-894F-848AF24A1922}"/>
          </ac:spMkLst>
        </pc:spChg>
        <pc:spChg chg="add">
          <ac:chgData name="Pati,Usha R" userId="acf6a215-17f6-4371-bfde-623ac93bb2f4" providerId="ADAL" clId="{DD0DDE2C-B149-4D88-95F6-C53CC8161814}" dt="2022-10-03T04:13:44.895" v="454" actId="26606"/>
          <ac:spMkLst>
            <pc:docMk/>
            <pc:sldMk cId="4112557500" sldId="292"/>
            <ac:spMk id="29" creationId="{C8D58395-74AF-401A-AF2F-76B6FCF71DFE}"/>
          </ac:spMkLst>
        </pc:spChg>
        <pc:spChg chg="add">
          <ac:chgData name="Pati,Usha R" userId="acf6a215-17f6-4371-bfde-623ac93bb2f4" providerId="ADAL" clId="{DD0DDE2C-B149-4D88-95F6-C53CC8161814}" dt="2022-10-03T04:13:44.895" v="454" actId="26606"/>
          <ac:spMkLst>
            <pc:docMk/>
            <pc:sldMk cId="4112557500" sldId="292"/>
            <ac:spMk id="31" creationId="{2F003F3F-F118-41D2-AA3F-74DB0D1970BB}"/>
          </ac:spMkLst>
        </pc:spChg>
        <pc:picChg chg="add del mod ord">
          <ac:chgData name="Pati,Usha R" userId="acf6a215-17f6-4371-bfde-623ac93bb2f4" providerId="ADAL" clId="{DD0DDE2C-B149-4D88-95F6-C53CC8161814}" dt="2022-10-03T04:13:50.415" v="455" actId="21"/>
          <ac:picMkLst>
            <pc:docMk/>
            <pc:sldMk cId="4112557500" sldId="292"/>
            <ac:picMk id="9" creationId="{602D5FE6-B979-A164-9EA4-9D16B3EABB65}"/>
          </ac:picMkLst>
        </pc:picChg>
        <pc:picChg chg="add mod ord">
          <ac:chgData name="Pati,Usha R" userId="acf6a215-17f6-4371-bfde-623ac93bb2f4" providerId="ADAL" clId="{DD0DDE2C-B149-4D88-95F6-C53CC8161814}" dt="2022-10-03T06:23:58.538" v="697" actId="14100"/>
          <ac:picMkLst>
            <pc:docMk/>
            <pc:sldMk cId="4112557500" sldId="292"/>
            <ac:picMk id="11" creationId="{C5F84EE6-197E-B1EE-560C-20DB97B918D8}"/>
          </ac:picMkLst>
        </pc:picChg>
        <pc:picChg chg="add mod">
          <ac:chgData name="Pati,Usha R" userId="acf6a215-17f6-4371-bfde-623ac93bb2f4" providerId="ADAL" clId="{DD0DDE2C-B149-4D88-95F6-C53CC8161814}" dt="2022-10-03T04:14:09.207" v="461" actId="14100"/>
          <ac:picMkLst>
            <pc:docMk/>
            <pc:sldMk cId="4112557500" sldId="292"/>
            <ac:picMk id="13" creationId="{E9704223-946A-C7DA-1384-E7FC5F1C3E24}"/>
          </ac:picMkLst>
        </pc:picChg>
        <pc:cxnChg chg="add del">
          <ac:chgData name="Pati,Usha R" userId="acf6a215-17f6-4371-bfde-623ac93bb2f4" providerId="ADAL" clId="{DD0DDE2C-B149-4D88-95F6-C53CC8161814}" dt="2022-10-03T04:13:44.895" v="454" actId="26606"/>
          <ac:cxnSpMkLst>
            <pc:docMk/>
            <pc:sldMk cId="4112557500" sldId="292"/>
            <ac:cxnSpMk id="14" creationId="{1F16A8D4-FE87-4604-88B2-394B5D1EB437}"/>
          </ac:cxnSpMkLst>
        </pc:cxnChg>
      </pc:sldChg>
      <pc:sldChg chg="new del">
        <pc:chgData name="Pati,Usha R" userId="acf6a215-17f6-4371-bfde-623ac93bb2f4" providerId="ADAL" clId="{DD0DDE2C-B149-4D88-95F6-C53CC8161814}" dt="2022-10-03T06:12:04.871" v="650" actId="47"/>
        <pc:sldMkLst>
          <pc:docMk/>
          <pc:sldMk cId="4053432284" sldId="293"/>
        </pc:sldMkLst>
      </pc:sldChg>
      <pc:sldChg chg="delSp add setBg delDesignElem">
        <pc:chgData name="Pati,Usha R" userId="acf6a215-17f6-4371-bfde-623ac93bb2f4" providerId="ADAL" clId="{DD0DDE2C-B149-4D88-95F6-C53CC8161814}" dt="2022-10-03T05:53:24.384" v="646"/>
        <pc:sldMkLst>
          <pc:docMk/>
          <pc:sldMk cId="3107947743" sldId="294"/>
        </pc:sldMkLst>
        <pc:spChg chg="del">
          <ac:chgData name="Pati,Usha R" userId="acf6a215-17f6-4371-bfde-623ac93bb2f4" providerId="ADAL" clId="{DD0DDE2C-B149-4D88-95F6-C53CC8161814}" dt="2022-10-03T05:53:24.384" v="646"/>
          <ac:spMkLst>
            <pc:docMk/>
            <pc:sldMk cId="3107947743" sldId="294"/>
            <ac:spMk id="78" creationId="{F6EF57EF-D042-41D3-83E8-41A1FE6C11EB}"/>
          </ac:spMkLst>
        </pc:spChg>
        <pc:spChg chg="del">
          <ac:chgData name="Pati,Usha R" userId="acf6a215-17f6-4371-bfde-623ac93bb2f4" providerId="ADAL" clId="{DD0DDE2C-B149-4D88-95F6-C53CC8161814}" dt="2022-10-03T05:53:24.384" v="646"/>
          <ac:spMkLst>
            <pc:docMk/>
            <pc:sldMk cId="3107947743" sldId="294"/>
            <ac:spMk id="80" creationId="{D00A59BB-A268-4F3E-9D41-CA265AF16870}"/>
          </ac:spMkLst>
        </pc:spChg>
        <pc:spChg chg="del">
          <ac:chgData name="Pati,Usha R" userId="acf6a215-17f6-4371-bfde-623ac93bb2f4" providerId="ADAL" clId="{DD0DDE2C-B149-4D88-95F6-C53CC8161814}" dt="2022-10-03T05:53:24.384" v="646"/>
          <ac:spMkLst>
            <pc:docMk/>
            <pc:sldMk cId="3107947743" sldId="294"/>
            <ac:spMk id="82" creationId="{63794DCE-9D34-40DF-AB3F-06DA8ACCDA97}"/>
          </ac:spMkLst>
        </pc:spChg>
        <pc:spChg chg="del">
          <ac:chgData name="Pati,Usha R" userId="acf6a215-17f6-4371-bfde-623ac93bb2f4" providerId="ADAL" clId="{DD0DDE2C-B149-4D88-95F6-C53CC8161814}" dt="2022-10-03T05:53:24.384" v="646"/>
          <ac:spMkLst>
            <pc:docMk/>
            <pc:sldMk cId="3107947743" sldId="294"/>
            <ac:spMk id="88" creationId="{45006452-918C-4282-A72C-C9692B669104}"/>
          </ac:spMkLst>
        </pc:spChg>
      </pc:sldChg>
      <pc:sldChg chg="addSp delSp modSp add mod setBg delDesignElem">
        <pc:chgData name="Pati,Usha R" userId="acf6a215-17f6-4371-bfde-623ac93bb2f4" providerId="ADAL" clId="{DD0DDE2C-B149-4D88-95F6-C53CC8161814}" dt="2022-10-03T06:11:50.805" v="649" actId="26606"/>
        <pc:sldMkLst>
          <pc:docMk/>
          <pc:sldMk cId="150445029" sldId="295"/>
        </pc:sldMkLst>
        <pc:spChg chg="mod">
          <ac:chgData name="Pati,Usha R" userId="acf6a215-17f6-4371-bfde-623ac93bb2f4" providerId="ADAL" clId="{DD0DDE2C-B149-4D88-95F6-C53CC8161814}" dt="2022-10-03T06:11:50.805" v="649" actId="26606"/>
          <ac:spMkLst>
            <pc:docMk/>
            <pc:sldMk cId="150445029" sldId="295"/>
            <ac:spMk id="2" creationId="{1C2CF5D6-9896-1854-D5E1-7D6DD123F385}"/>
          </ac:spMkLst>
        </pc:spChg>
        <pc:spChg chg="mod">
          <ac:chgData name="Pati,Usha R" userId="acf6a215-17f6-4371-bfde-623ac93bb2f4" providerId="ADAL" clId="{DD0DDE2C-B149-4D88-95F6-C53CC8161814}" dt="2022-10-03T06:11:50.805" v="649" actId="26606"/>
          <ac:spMkLst>
            <pc:docMk/>
            <pc:sldMk cId="150445029" sldId="295"/>
            <ac:spMk id="3" creationId="{98D3B196-024A-8A76-4312-5A096ACB4155}"/>
          </ac:spMkLst>
        </pc:spChg>
        <pc:spChg chg="del">
          <ac:chgData name="Pati,Usha R" userId="acf6a215-17f6-4371-bfde-623ac93bb2f4" providerId="ADAL" clId="{DD0DDE2C-B149-4D88-95F6-C53CC8161814}" dt="2022-10-03T06:11:40.891" v="648"/>
          <ac:spMkLst>
            <pc:docMk/>
            <pc:sldMk cId="150445029" sldId="295"/>
            <ac:spMk id="15" creationId="{C9583823-2AA3-46EB-A803-287EC900BC41}"/>
          </ac:spMkLst>
        </pc:spChg>
        <pc:spChg chg="del">
          <ac:chgData name="Pati,Usha R" userId="acf6a215-17f6-4371-bfde-623ac93bb2f4" providerId="ADAL" clId="{DD0DDE2C-B149-4D88-95F6-C53CC8161814}" dt="2022-10-03T06:11:40.891" v="648"/>
          <ac:spMkLst>
            <pc:docMk/>
            <pc:sldMk cId="150445029" sldId="295"/>
            <ac:spMk id="16" creationId="{CA87D9D8-42FB-4157-A365-AD97CC6BAFEC}"/>
          </ac:spMkLst>
        </pc:spChg>
        <pc:spChg chg="del">
          <ac:chgData name="Pati,Usha R" userId="acf6a215-17f6-4371-bfde-623ac93bb2f4" providerId="ADAL" clId="{DD0DDE2C-B149-4D88-95F6-C53CC8161814}" dt="2022-10-03T06:11:40.891" v="648"/>
          <ac:spMkLst>
            <pc:docMk/>
            <pc:sldMk cId="150445029" sldId="295"/>
            <ac:spMk id="17" creationId="{2E6028E3-4806-4E1D-A24F-F8166F67F411}"/>
          </ac:spMkLst>
        </pc:spChg>
        <pc:spChg chg="add">
          <ac:chgData name="Pati,Usha R" userId="acf6a215-17f6-4371-bfde-623ac93bb2f4" providerId="ADAL" clId="{DD0DDE2C-B149-4D88-95F6-C53CC8161814}" dt="2022-10-03T06:11:50.805" v="649" actId="26606"/>
          <ac:spMkLst>
            <pc:docMk/>
            <pc:sldMk cId="150445029" sldId="295"/>
            <ac:spMk id="23" creationId="{A8384FB5-9ADC-4DDC-881B-597D56F5B15D}"/>
          </ac:spMkLst>
        </pc:spChg>
        <pc:spChg chg="add">
          <ac:chgData name="Pati,Usha R" userId="acf6a215-17f6-4371-bfde-623ac93bb2f4" providerId="ADAL" clId="{DD0DDE2C-B149-4D88-95F6-C53CC8161814}" dt="2022-10-03T06:11:50.805" v="649" actId="26606"/>
          <ac:spMkLst>
            <pc:docMk/>
            <pc:sldMk cId="150445029" sldId="295"/>
            <ac:spMk id="25" creationId="{91E5A9A7-95C6-4F4F-B00E-C82E07FE62EF}"/>
          </ac:spMkLst>
        </pc:spChg>
        <pc:spChg chg="add">
          <ac:chgData name="Pati,Usha R" userId="acf6a215-17f6-4371-bfde-623ac93bb2f4" providerId="ADAL" clId="{DD0DDE2C-B149-4D88-95F6-C53CC8161814}" dt="2022-10-03T06:11:50.805" v="649" actId="26606"/>
          <ac:spMkLst>
            <pc:docMk/>
            <pc:sldMk cId="150445029" sldId="295"/>
            <ac:spMk id="27" creationId="{D07DD2DE-F619-49DD-B5E7-03A290FF4ED1}"/>
          </ac:spMkLst>
        </pc:spChg>
        <pc:spChg chg="add">
          <ac:chgData name="Pati,Usha R" userId="acf6a215-17f6-4371-bfde-623ac93bb2f4" providerId="ADAL" clId="{DD0DDE2C-B149-4D88-95F6-C53CC8161814}" dt="2022-10-03T06:11:50.805" v="649" actId="26606"/>
          <ac:spMkLst>
            <pc:docMk/>
            <pc:sldMk cId="150445029" sldId="295"/>
            <ac:spMk id="29" creationId="{85149191-5F60-4A28-AAFF-039F96B0F3EC}"/>
          </ac:spMkLst>
        </pc:spChg>
        <pc:spChg chg="add">
          <ac:chgData name="Pati,Usha R" userId="acf6a215-17f6-4371-bfde-623ac93bb2f4" providerId="ADAL" clId="{DD0DDE2C-B149-4D88-95F6-C53CC8161814}" dt="2022-10-03T06:11:50.805" v="649" actId="26606"/>
          <ac:spMkLst>
            <pc:docMk/>
            <pc:sldMk cId="150445029" sldId="295"/>
            <ac:spMk id="31" creationId="{F8260ED5-17F7-4158-B241-D51DD4CF1B7E}"/>
          </ac:spMkLst>
        </pc:spChg>
        <pc:picChg chg="mod">
          <ac:chgData name="Pati,Usha R" userId="acf6a215-17f6-4371-bfde-623ac93bb2f4" providerId="ADAL" clId="{DD0DDE2C-B149-4D88-95F6-C53CC8161814}" dt="2022-10-03T06:11:50.805" v="649" actId="26606"/>
          <ac:picMkLst>
            <pc:docMk/>
            <pc:sldMk cId="150445029" sldId="295"/>
            <ac:picMk id="18" creationId="{FB86CD1C-BFCD-249B-18F7-EE8F87E85F33}"/>
          </ac:picMkLst>
        </pc:picChg>
      </pc:sldChg>
      <pc:sldChg chg="addSp delSp modSp add mod setBg modClrScheme delDesignElem chgLayout">
        <pc:chgData name="Pati,Usha R" userId="acf6a215-17f6-4371-bfde-623ac93bb2f4" providerId="ADAL" clId="{DD0DDE2C-B149-4D88-95F6-C53CC8161814}" dt="2022-10-03T06:13:13.851" v="656" actId="1076"/>
        <pc:sldMkLst>
          <pc:docMk/>
          <pc:sldMk cId="727334610" sldId="296"/>
        </pc:sldMkLst>
        <pc:spChg chg="del mod">
          <ac:chgData name="Pati,Usha R" userId="acf6a215-17f6-4371-bfde-623ac93bb2f4" providerId="ADAL" clId="{DD0DDE2C-B149-4D88-95F6-C53CC8161814}" dt="2022-10-03T06:13:05.027" v="654" actId="700"/>
          <ac:spMkLst>
            <pc:docMk/>
            <pc:sldMk cId="727334610" sldId="296"/>
            <ac:spMk id="2" creationId="{820CC9E4-11EA-5F6A-F3CC-FA0FC64A5D61}"/>
          </ac:spMkLst>
        </pc:spChg>
        <pc:spChg chg="mod ord">
          <ac:chgData name="Pati,Usha R" userId="acf6a215-17f6-4371-bfde-623ac93bb2f4" providerId="ADAL" clId="{DD0DDE2C-B149-4D88-95F6-C53CC8161814}" dt="2022-10-03T06:13:08.448" v="655" actId="26606"/>
          <ac:spMkLst>
            <pc:docMk/>
            <pc:sldMk cId="727334610" sldId="296"/>
            <ac:spMk id="4" creationId="{AD62684E-B69C-12BB-5D89-92BF234117B5}"/>
          </ac:spMkLst>
        </pc:spChg>
        <pc:spChg chg="add">
          <ac:chgData name="Pati,Usha R" userId="acf6a215-17f6-4371-bfde-623ac93bb2f4" providerId="ADAL" clId="{DD0DDE2C-B149-4D88-95F6-C53CC8161814}" dt="2022-10-03T06:13:08.448" v="655" actId="26606"/>
          <ac:spMkLst>
            <pc:docMk/>
            <pc:sldMk cId="727334610" sldId="296"/>
            <ac:spMk id="12" creationId="{A8384FB5-9ADC-4DDC-881B-597D56F5B15D}"/>
          </ac:spMkLst>
        </pc:spChg>
        <pc:spChg chg="add">
          <ac:chgData name="Pati,Usha R" userId="acf6a215-17f6-4371-bfde-623ac93bb2f4" providerId="ADAL" clId="{DD0DDE2C-B149-4D88-95F6-C53CC8161814}" dt="2022-10-03T06:13:08.448" v="655" actId="26606"/>
          <ac:spMkLst>
            <pc:docMk/>
            <pc:sldMk cId="727334610" sldId="296"/>
            <ac:spMk id="14" creationId="{91E5A9A7-95C6-4F4F-B00E-C82E07FE62EF}"/>
          </ac:spMkLst>
        </pc:spChg>
        <pc:spChg chg="add">
          <ac:chgData name="Pati,Usha R" userId="acf6a215-17f6-4371-bfde-623ac93bb2f4" providerId="ADAL" clId="{DD0DDE2C-B149-4D88-95F6-C53CC8161814}" dt="2022-10-03T06:13:08.448" v="655" actId="26606"/>
          <ac:spMkLst>
            <pc:docMk/>
            <pc:sldMk cId="727334610" sldId="296"/>
            <ac:spMk id="16" creationId="{D07DD2DE-F619-49DD-B5E7-03A290FF4ED1}"/>
          </ac:spMkLst>
        </pc:spChg>
        <pc:spChg chg="add">
          <ac:chgData name="Pati,Usha R" userId="acf6a215-17f6-4371-bfde-623ac93bb2f4" providerId="ADAL" clId="{DD0DDE2C-B149-4D88-95F6-C53CC8161814}" dt="2022-10-03T06:13:08.448" v="655" actId="26606"/>
          <ac:spMkLst>
            <pc:docMk/>
            <pc:sldMk cId="727334610" sldId="296"/>
            <ac:spMk id="18" creationId="{85149191-5F60-4A28-AAFF-039F96B0F3EC}"/>
          </ac:spMkLst>
        </pc:spChg>
        <pc:spChg chg="add">
          <ac:chgData name="Pati,Usha R" userId="acf6a215-17f6-4371-bfde-623ac93bb2f4" providerId="ADAL" clId="{DD0DDE2C-B149-4D88-95F6-C53CC8161814}" dt="2022-10-03T06:13:08.448" v="655" actId="26606"/>
          <ac:spMkLst>
            <pc:docMk/>
            <pc:sldMk cId="727334610" sldId="296"/>
            <ac:spMk id="20" creationId="{F8260ED5-17F7-4158-B241-D51DD4CF1B7E}"/>
          </ac:spMkLst>
        </pc:spChg>
        <pc:spChg chg="del">
          <ac:chgData name="Pati,Usha R" userId="acf6a215-17f6-4371-bfde-623ac93bb2f4" providerId="ADAL" clId="{DD0DDE2C-B149-4D88-95F6-C53CC8161814}" dt="2022-10-03T06:12:28.538" v="652"/>
          <ac:spMkLst>
            <pc:docMk/>
            <pc:sldMk cId="727334610" sldId="296"/>
            <ac:spMk id="46" creationId="{2FEA51AE-2D18-46BE-B2CA-B90B13168980}"/>
          </ac:spMkLst>
        </pc:spChg>
        <pc:spChg chg="del">
          <ac:chgData name="Pati,Usha R" userId="acf6a215-17f6-4371-bfde-623ac93bb2f4" providerId="ADAL" clId="{DD0DDE2C-B149-4D88-95F6-C53CC8161814}" dt="2022-10-03T06:12:32.741" v="653" actId="26606"/>
          <ac:spMkLst>
            <pc:docMk/>
            <pc:sldMk cId="727334610" sldId="296"/>
            <ac:spMk id="47" creationId="{EB786D1F-FB95-1B20-2363-3A5B757802F0}"/>
          </ac:spMkLst>
        </pc:spChg>
        <pc:spChg chg="del">
          <ac:chgData name="Pati,Usha R" userId="acf6a215-17f6-4371-bfde-623ac93bb2f4" providerId="ADAL" clId="{DD0DDE2C-B149-4D88-95F6-C53CC8161814}" dt="2022-10-03T06:12:28.538" v="652"/>
          <ac:spMkLst>
            <pc:docMk/>
            <pc:sldMk cId="727334610" sldId="296"/>
            <ac:spMk id="48" creationId="{5E6A537E-C106-45AE-9BBB-3CE559441813}"/>
          </ac:spMkLst>
        </pc:spChg>
        <pc:spChg chg="add del">
          <ac:chgData name="Pati,Usha R" userId="acf6a215-17f6-4371-bfde-623ac93bb2f4" providerId="ADAL" clId="{DD0DDE2C-B149-4D88-95F6-C53CC8161814}" dt="2022-10-03T06:13:05.027" v="654" actId="700"/>
          <ac:spMkLst>
            <pc:docMk/>
            <pc:sldMk cId="727334610" sldId="296"/>
            <ac:spMk id="49" creationId="{A8384FB5-9ADC-4DDC-881B-597D56F5B15D}"/>
          </ac:spMkLst>
        </pc:spChg>
        <pc:spChg chg="del">
          <ac:chgData name="Pati,Usha R" userId="acf6a215-17f6-4371-bfde-623ac93bb2f4" providerId="ADAL" clId="{DD0DDE2C-B149-4D88-95F6-C53CC8161814}" dt="2022-10-03T06:12:28.538" v="652"/>
          <ac:spMkLst>
            <pc:docMk/>
            <pc:sldMk cId="727334610" sldId="296"/>
            <ac:spMk id="50" creationId="{F918BA52-E4A7-4EEC-898E-C49023767C63}"/>
          </ac:spMkLst>
        </pc:spChg>
        <pc:spChg chg="del">
          <ac:chgData name="Pati,Usha R" userId="acf6a215-17f6-4371-bfde-623ac93bb2f4" providerId="ADAL" clId="{DD0DDE2C-B149-4D88-95F6-C53CC8161814}" dt="2022-10-03T06:12:28.538" v="652"/>
          <ac:spMkLst>
            <pc:docMk/>
            <pc:sldMk cId="727334610" sldId="296"/>
            <ac:spMk id="52" creationId="{86D3F3B7-282C-4DDC-AD1B-C497F2942BA6}"/>
          </ac:spMkLst>
        </pc:spChg>
        <pc:spChg chg="add del">
          <ac:chgData name="Pati,Usha R" userId="acf6a215-17f6-4371-bfde-623ac93bb2f4" providerId="ADAL" clId="{DD0DDE2C-B149-4D88-95F6-C53CC8161814}" dt="2022-10-03T06:13:05.027" v="654" actId="700"/>
          <ac:spMkLst>
            <pc:docMk/>
            <pc:sldMk cId="727334610" sldId="296"/>
            <ac:spMk id="54" creationId="{91E5A9A7-95C6-4F4F-B00E-C82E07FE62EF}"/>
          </ac:spMkLst>
        </pc:spChg>
        <pc:spChg chg="add del">
          <ac:chgData name="Pati,Usha R" userId="acf6a215-17f6-4371-bfde-623ac93bb2f4" providerId="ADAL" clId="{DD0DDE2C-B149-4D88-95F6-C53CC8161814}" dt="2022-10-03T06:13:05.027" v="654" actId="700"/>
          <ac:spMkLst>
            <pc:docMk/>
            <pc:sldMk cId="727334610" sldId="296"/>
            <ac:spMk id="56" creationId="{D07DD2DE-F619-49DD-B5E7-03A290FF4ED1}"/>
          </ac:spMkLst>
        </pc:spChg>
        <pc:spChg chg="add del">
          <ac:chgData name="Pati,Usha R" userId="acf6a215-17f6-4371-bfde-623ac93bb2f4" providerId="ADAL" clId="{DD0DDE2C-B149-4D88-95F6-C53CC8161814}" dt="2022-10-03T06:13:05.027" v="654" actId="700"/>
          <ac:spMkLst>
            <pc:docMk/>
            <pc:sldMk cId="727334610" sldId="296"/>
            <ac:spMk id="58" creationId="{85149191-5F60-4A28-AAFF-039F96B0F3EC}"/>
          </ac:spMkLst>
        </pc:spChg>
        <pc:spChg chg="add del">
          <ac:chgData name="Pati,Usha R" userId="acf6a215-17f6-4371-bfde-623ac93bb2f4" providerId="ADAL" clId="{DD0DDE2C-B149-4D88-95F6-C53CC8161814}" dt="2022-10-03T06:13:05.027" v="654" actId="700"/>
          <ac:spMkLst>
            <pc:docMk/>
            <pc:sldMk cId="727334610" sldId="296"/>
            <ac:spMk id="60" creationId="{F8260ED5-17F7-4158-B241-D51DD4CF1B7E}"/>
          </ac:spMkLst>
        </pc:spChg>
        <pc:picChg chg="mod ord">
          <ac:chgData name="Pati,Usha R" userId="acf6a215-17f6-4371-bfde-623ac93bb2f4" providerId="ADAL" clId="{DD0DDE2C-B149-4D88-95F6-C53CC8161814}" dt="2022-10-03T06:13:13.851" v="656" actId="1076"/>
          <ac:picMkLst>
            <pc:docMk/>
            <pc:sldMk cId="727334610" sldId="296"/>
            <ac:picMk id="7" creationId="{148E478F-0144-6E8B-8FD9-2FA765EF9FFD}"/>
          </ac:picMkLst>
        </pc:picChg>
      </pc:sldChg>
      <pc:sldChg chg="addSp delSp modSp mod setBg modClrScheme setClrOvrMap chgLayout">
        <pc:chgData name="Pati,Usha R" userId="acf6a215-17f6-4371-bfde-623ac93bb2f4" providerId="ADAL" clId="{DD0DDE2C-B149-4D88-95F6-C53CC8161814}" dt="2022-10-07T14:14:55.011" v="1044" actId="113"/>
        <pc:sldMkLst>
          <pc:docMk/>
          <pc:sldMk cId="2438591534" sldId="297"/>
        </pc:sldMkLst>
        <pc:spChg chg="mod ord">
          <ac:chgData name="Pati,Usha R" userId="acf6a215-17f6-4371-bfde-623ac93bb2f4" providerId="ADAL" clId="{DD0DDE2C-B149-4D88-95F6-C53CC8161814}" dt="2022-10-03T14:06:51.835" v="796" actId="700"/>
          <ac:spMkLst>
            <pc:docMk/>
            <pc:sldMk cId="2438591534" sldId="297"/>
            <ac:spMk id="2" creationId="{985400B3-DD45-925B-A846-BA906AD2A1A9}"/>
          </ac:spMkLst>
        </pc:spChg>
        <pc:spChg chg="mod">
          <ac:chgData name="Pati,Usha R" userId="acf6a215-17f6-4371-bfde-623ac93bb2f4" providerId="ADAL" clId="{DD0DDE2C-B149-4D88-95F6-C53CC8161814}" dt="2022-10-07T14:12:00.217" v="983" actId="14100"/>
          <ac:spMkLst>
            <pc:docMk/>
            <pc:sldMk cId="2438591534" sldId="297"/>
            <ac:spMk id="3" creationId="{4A229C24-2064-136E-CB25-BEEF80161832}"/>
          </ac:spMkLst>
        </pc:spChg>
        <pc:spChg chg="add del mod ord">
          <ac:chgData name="Pati,Usha R" userId="acf6a215-17f6-4371-bfde-623ac93bb2f4" providerId="ADAL" clId="{DD0DDE2C-B149-4D88-95F6-C53CC8161814}" dt="2022-10-03T13:59:34.317" v="745" actId="700"/>
          <ac:spMkLst>
            <pc:docMk/>
            <pc:sldMk cId="2438591534" sldId="297"/>
            <ac:spMk id="3" creationId="{ABCFB9EC-79E7-E2C0-9B4E-C00131A17342}"/>
          </ac:spMkLst>
        </pc:spChg>
        <pc:spChg chg="add del mod ord">
          <ac:chgData name="Pati,Usha R" userId="acf6a215-17f6-4371-bfde-623ac93bb2f4" providerId="ADAL" clId="{DD0DDE2C-B149-4D88-95F6-C53CC8161814}" dt="2022-10-03T13:57:54.471" v="737"/>
          <ac:spMkLst>
            <pc:docMk/>
            <pc:sldMk cId="2438591534" sldId="297"/>
            <ac:spMk id="4" creationId="{24B8C3D5-30E6-B5AE-4C6F-ECBD00780FA7}"/>
          </ac:spMkLst>
        </pc:spChg>
        <pc:spChg chg="del mod">
          <ac:chgData name="Pati,Usha R" userId="acf6a215-17f6-4371-bfde-623ac93bb2f4" providerId="ADAL" clId="{DD0DDE2C-B149-4D88-95F6-C53CC8161814}" dt="2022-10-07T14:09:29.173" v="912"/>
          <ac:spMkLst>
            <pc:docMk/>
            <pc:sldMk cId="2438591534" sldId="297"/>
            <ac:spMk id="4" creationId="{D516CF8E-4F4F-FB48-0251-37B83E986C8F}"/>
          </ac:spMkLst>
        </pc:spChg>
        <pc:spChg chg="add del mod ord">
          <ac:chgData name="Pati,Usha R" userId="acf6a215-17f6-4371-bfde-623ac93bb2f4" providerId="ADAL" clId="{DD0DDE2C-B149-4D88-95F6-C53CC8161814}" dt="2022-10-03T13:59:34.317" v="745" actId="700"/>
          <ac:spMkLst>
            <pc:docMk/>
            <pc:sldMk cId="2438591534" sldId="297"/>
            <ac:spMk id="5" creationId="{BBBACC6E-D167-96B0-CC5D-415325F446B9}"/>
          </ac:spMkLst>
        </pc:spChg>
        <pc:spChg chg="add del mod">
          <ac:chgData name="Pati,Usha R" userId="acf6a215-17f6-4371-bfde-623ac93bb2f4" providerId="ADAL" clId="{DD0DDE2C-B149-4D88-95F6-C53CC8161814}" dt="2022-10-03T13:58:06.636" v="738"/>
          <ac:spMkLst>
            <pc:docMk/>
            <pc:sldMk cId="2438591534" sldId="297"/>
            <ac:spMk id="6" creationId="{DACB6DD1-EC92-3998-E6A4-6510F6B1B499}"/>
          </ac:spMkLst>
        </pc:spChg>
        <pc:spChg chg="add del mod">
          <ac:chgData name="Pati,Usha R" userId="acf6a215-17f6-4371-bfde-623ac93bb2f4" providerId="ADAL" clId="{DD0DDE2C-B149-4D88-95F6-C53CC8161814}" dt="2022-10-03T13:58:48.487" v="739" actId="931"/>
          <ac:spMkLst>
            <pc:docMk/>
            <pc:sldMk cId="2438591534" sldId="297"/>
            <ac:spMk id="7" creationId="{25692B48-84F8-A358-1492-11FD1F39F3FE}"/>
          </ac:spMkLst>
        </pc:spChg>
        <pc:spChg chg="add del mod">
          <ac:chgData name="Pati,Usha R" userId="acf6a215-17f6-4371-bfde-623ac93bb2f4" providerId="ADAL" clId="{DD0DDE2C-B149-4D88-95F6-C53CC8161814}" dt="2022-10-07T14:10:20.887" v="939"/>
          <ac:spMkLst>
            <pc:docMk/>
            <pc:sldMk cId="2438591534" sldId="297"/>
            <ac:spMk id="7" creationId="{91F16D90-4CCF-6948-1C2C-81B6825C9780}"/>
          </ac:spMkLst>
        </pc:spChg>
        <pc:spChg chg="mod">
          <ac:chgData name="Pati,Usha R" userId="acf6a215-17f6-4371-bfde-623ac93bb2f4" providerId="ADAL" clId="{DD0DDE2C-B149-4D88-95F6-C53CC8161814}" dt="2022-10-07T14:14:55.011" v="1044" actId="113"/>
          <ac:spMkLst>
            <pc:docMk/>
            <pc:sldMk cId="2438591534" sldId="297"/>
            <ac:spMk id="8" creationId="{01B62606-9118-3CCE-E042-111B51E20DF5}"/>
          </ac:spMkLst>
        </pc:spChg>
        <pc:spChg chg="add del mod">
          <ac:chgData name="Pati,Usha R" userId="acf6a215-17f6-4371-bfde-623ac93bb2f4" providerId="ADAL" clId="{DD0DDE2C-B149-4D88-95F6-C53CC8161814}" dt="2022-10-07T14:10:59.107" v="944" actId="767"/>
          <ac:spMkLst>
            <pc:docMk/>
            <pc:sldMk cId="2438591534" sldId="297"/>
            <ac:spMk id="10" creationId="{E168103C-EBA4-1714-E791-B793335BCFED}"/>
          </ac:spMkLst>
        </pc:spChg>
        <pc:spChg chg="add mod">
          <ac:chgData name="Pati,Usha R" userId="acf6a215-17f6-4371-bfde-623ac93bb2f4" providerId="ADAL" clId="{DD0DDE2C-B149-4D88-95F6-C53CC8161814}" dt="2022-10-07T14:14:35.612" v="1043" actId="207"/>
          <ac:spMkLst>
            <pc:docMk/>
            <pc:sldMk cId="2438591534" sldId="297"/>
            <ac:spMk id="12" creationId="{64A13634-D155-8C67-BC26-1E72F9C313B6}"/>
          </ac:spMkLst>
        </pc:spChg>
        <pc:spChg chg="add mod">
          <ac:chgData name="Pati,Usha R" userId="acf6a215-17f6-4371-bfde-623ac93bb2f4" providerId="ADAL" clId="{DD0DDE2C-B149-4D88-95F6-C53CC8161814}" dt="2022-10-07T14:14:24.061" v="1041" actId="14100"/>
          <ac:spMkLst>
            <pc:docMk/>
            <pc:sldMk cId="2438591534" sldId="297"/>
            <ac:spMk id="14" creationId="{5D9F9542-68D7-598F-17C2-CE7459EB7C13}"/>
          </ac:spMkLst>
        </pc:spChg>
        <pc:spChg chg="add del mod ord">
          <ac:chgData name="Pati,Usha R" userId="acf6a215-17f6-4371-bfde-623ac93bb2f4" providerId="ADAL" clId="{DD0DDE2C-B149-4D88-95F6-C53CC8161814}" dt="2022-10-03T14:06:51.835" v="796" actId="700"/>
          <ac:spMkLst>
            <pc:docMk/>
            <pc:sldMk cId="2438591534" sldId="297"/>
            <ac:spMk id="16" creationId="{AF99B4A7-771B-9C4B-A9B8-6AE86F8A39EA}"/>
          </ac:spMkLst>
        </pc:spChg>
        <pc:spChg chg="add del mod">
          <ac:chgData name="Pati,Usha R" userId="acf6a215-17f6-4371-bfde-623ac93bb2f4" providerId="ADAL" clId="{DD0DDE2C-B149-4D88-95F6-C53CC8161814}" dt="2022-10-03T14:07:16.969" v="800"/>
          <ac:spMkLst>
            <pc:docMk/>
            <pc:sldMk cId="2438591534" sldId="297"/>
            <ac:spMk id="17" creationId="{FF665D9C-B5E2-957E-02A6-B03C4D87A41A}"/>
          </ac:spMkLst>
        </pc:spChg>
        <pc:spChg chg="add mod">
          <ac:chgData name="Pati,Usha R" userId="acf6a215-17f6-4371-bfde-623ac93bb2f4" providerId="ADAL" clId="{DD0DDE2C-B149-4D88-95F6-C53CC8161814}" dt="2022-10-07T14:10:44.104" v="942" actId="1076"/>
          <ac:spMkLst>
            <pc:docMk/>
            <pc:sldMk cId="2438591534" sldId="297"/>
            <ac:spMk id="18" creationId="{C0D5A42D-37BB-53EA-5B2F-446FD05A190A}"/>
          </ac:spMkLst>
        </pc:spChg>
        <pc:spChg chg="add mod">
          <ac:chgData name="Pati,Usha R" userId="acf6a215-17f6-4371-bfde-623ac93bb2f4" providerId="ADAL" clId="{DD0DDE2C-B149-4D88-95F6-C53CC8161814}" dt="2022-10-03T14:10:44.672" v="858" actId="14100"/>
          <ac:spMkLst>
            <pc:docMk/>
            <pc:sldMk cId="2438591534" sldId="297"/>
            <ac:spMk id="19" creationId="{7B519FBB-7B15-7F40-6E35-80DB68E8952E}"/>
          </ac:spMkLst>
        </pc:spChg>
        <pc:spChg chg="add del">
          <ac:chgData name="Pati,Usha R" userId="acf6a215-17f6-4371-bfde-623ac93bb2f4" providerId="ADAL" clId="{DD0DDE2C-B149-4D88-95F6-C53CC8161814}" dt="2022-10-03T14:05:16.733" v="779" actId="26606"/>
          <ac:spMkLst>
            <pc:docMk/>
            <pc:sldMk cId="2438591534" sldId="297"/>
            <ac:spMk id="20" creationId="{12E8CD4E-6381-4807-AA5B-CE0024A8BE19}"/>
          </ac:spMkLst>
        </pc:spChg>
        <pc:spChg chg="add mod">
          <ac:chgData name="Pati,Usha R" userId="acf6a215-17f6-4371-bfde-623ac93bb2f4" providerId="ADAL" clId="{DD0DDE2C-B149-4D88-95F6-C53CC8161814}" dt="2022-10-07T14:12:20.534" v="994" actId="14100"/>
          <ac:spMkLst>
            <pc:docMk/>
            <pc:sldMk cId="2438591534" sldId="297"/>
            <ac:spMk id="21" creationId="{7C124AD0-635C-BC65-A69A-58D75B862494}"/>
          </ac:spMkLst>
        </pc:spChg>
        <pc:spChg chg="add del">
          <ac:chgData name="Pati,Usha R" userId="acf6a215-17f6-4371-bfde-623ac93bb2f4" providerId="ADAL" clId="{DD0DDE2C-B149-4D88-95F6-C53CC8161814}" dt="2022-10-03T14:05:16.733" v="779" actId="26606"/>
          <ac:spMkLst>
            <pc:docMk/>
            <pc:sldMk cId="2438591534" sldId="297"/>
            <ac:spMk id="22" creationId="{D28445F8-F032-43C9-8D0F-A5155F525283}"/>
          </ac:spMkLst>
        </pc:spChg>
        <pc:spChg chg="add del mod">
          <ac:chgData name="Pati,Usha R" userId="acf6a215-17f6-4371-bfde-623ac93bb2f4" providerId="ADAL" clId="{DD0DDE2C-B149-4D88-95F6-C53CC8161814}" dt="2022-10-03T14:09:21.168" v="848"/>
          <ac:spMkLst>
            <pc:docMk/>
            <pc:sldMk cId="2438591534" sldId="297"/>
            <ac:spMk id="23" creationId="{DEAF8CBB-DAC0-32F0-4339-ED0E4DE71C85}"/>
          </ac:spMkLst>
        </pc:spChg>
        <pc:spChg chg="add del">
          <ac:chgData name="Pati,Usha R" userId="acf6a215-17f6-4371-bfde-623ac93bb2f4" providerId="ADAL" clId="{DD0DDE2C-B149-4D88-95F6-C53CC8161814}" dt="2022-10-03T14:05:16.733" v="779" actId="26606"/>
          <ac:spMkLst>
            <pc:docMk/>
            <pc:sldMk cId="2438591534" sldId="297"/>
            <ac:spMk id="24" creationId="{36A325B5-56A3-425A-B9A3-0CEB7CA1BBF6}"/>
          </ac:spMkLst>
        </pc:spChg>
        <pc:spChg chg="add mod">
          <ac:chgData name="Pati,Usha R" userId="acf6a215-17f6-4371-bfde-623ac93bb2f4" providerId="ADAL" clId="{DD0DDE2C-B149-4D88-95F6-C53CC8161814}" dt="2022-10-03T14:10:36.856" v="856" actId="14100"/>
          <ac:spMkLst>
            <pc:docMk/>
            <pc:sldMk cId="2438591534" sldId="297"/>
            <ac:spMk id="25" creationId="{4D2EB1FE-CA55-E427-1FAF-51659F728C47}"/>
          </ac:spMkLst>
        </pc:spChg>
        <pc:spChg chg="add del">
          <ac:chgData name="Pati,Usha R" userId="acf6a215-17f6-4371-bfde-623ac93bb2f4" providerId="ADAL" clId="{DD0DDE2C-B149-4D88-95F6-C53CC8161814}" dt="2022-10-03T14:05:16.733" v="779" actId="26606"/>
          <ac:spMkLst>
            <pc:docMk/>
            <pc:sldMk cId="2438591534" sldId="297"/>
            <ac:spMk id="26" creationId="{B80DE958-9D45-4CAD-BF1F-FA2ED970B7F6}"/>
          </ac:spMkLst>
        </pc:spChg>
        <pc:spChg chg="add del">
          <ac:chgData name="Pati,Usha R" userId="acf6a215-17f6-4371-bfde-623ac93bb2f4" providerId="ADAL" clId="{DD0DDE2C-B149-4D88-95F6-C53CC8161814}" dt="2022-10-03T14:05:16.733" v="779" actId="26606"/>
          <ac:spMkLst>
            <pc:docMk/>
            <pc:sldMk cId="2438591534" sldId="297"/>
            <ac:spMk id="28" creationId="{BB93B4BF-AD35-4E52-8131-161C5FB9CDD7}"/>
          </ac:spMkLst>
        </pc:spChg>
        <pc:picChg chg="add mod">
          <ac:chgData name="Pati,Usha R" userId="acf6a215-17f6-4371-bfde-623ac93bb2f4" providerId="ADAL" clId="{DD0DDE2C-B149-4D88-95F6-C53CC8161814}" dt="2022-10-07T14:12:36.956" v="996" actId="1076"/>
          <ac:picMkLst>
            <pc:docMk/>
            <pc:sldMk cId="2438591534" sldId="297"/>
            <ac:picMk id="6" creationId="{FC78CFDD-ADBF-C870-BAE4-EBC769426B95}"/>
          </ac:picMkLst>
        </pc:picChg>
        <pc:picChg chg="add mod ord modCrop">
          <ac:chgData name="Pati,Usha R" userId="acf6a215-17f6-4371-bfde-623ac93bb2f4" providerId="ADAL" clId="{DD0DDE2C-B149-4D88-95F6-C53CC8161814}" dt="2022-10-07T14:12:49.965" v="997" actId="1076"/>
          <ac:picMkLst>
            <pc:docMk/>
            <pc:sldMk cId="2438591534" sldId="297"/>
            <ac:picMk id="9" creationId="{D5AB1662-287D-BF08-D539-E934CF517D23}"/>
          </ac:picMkLst>
        </pc:picChg>
        <pc:picChg chg="add mod">
          <ac:chgData name="Pati,Usha R" userId="acf6a215-17f6-4371-bfde-623ac93bb2f4" providerId="ADAL" clId="{DD0DDE2C-B149-4D88-95F6-C53CC8161814}" dt="2022-10-07T14:13:08.073" v="999" actId="14100"/>
          <ac:picMkLst>
            <pc:docMk/>
            <pc:sldMk cId="2438591534" sldId="297"/>
            <ac:picMk id="11" creationId="{AFE18EA6-65EB-198E-3E57-A66425747EBA}"/>
          </ac:picMkLst>
        </pc:picChg>
        <pc:picChg chg="add mod ord">
          <ac:chgData name="Pati,Usha R" userId="acf6a215-17f6-4371-bfde-623ac93bb2f4" providerId="ADAL" clId="{DD0DDE2C-B149-4D88-95F6-C53CC8161814}" dt="2022-10-07T14:08:48.705" v="903" actId="14100"/>
          <ac:picMkLst>
            <pc:docMk/>
            <pc:sldMk cId="2438591534" sldId="297"/>
            <ac:picMk id="13" creationId="{80E2AFE8-BCC7-4353-2B64-C769552DE4C3}"/>
          </ac:picMkLst>
        </pc:picChg>
        <pc:picChg chg="add mod">
          <ac:chgData name="Pati,Usha R" userId="acf6a215-17f6-4371-bfde-623ac93bb2f4" providerId="ADAL" clId="{DD0DDE2C-B149-4D88-95F6-C53CC8161814}" dt="2022-10-07T14:09:07.286" v="906" actId="14100"/>
          <ac:picMkLst>
            <pc:docMk/>
            <pc:sldMk cId="2438591534" sldId="297"/>
            <ac:picMk id="15" creationId="{6B46A9EE-0344-E49F-8CB5-00D9E16A2457}"/>
          </ac:picMkLst>
        </pc:picChg>
      </pc:sldChg>
      <pc:sldChg chg="addSp delSp modSp mod setBg">
        <pc:chgData name="Pati,Usha R" userId="acf6a215-17f6-4371-bfde-623ac93bb2f4" providerId="ADAL" clId="{DD0DDE2C-B149-4D88-95F6-C53CC8161814}" dt="2022-10-03T13:56:33.527" v="735" actId="26606"/>
        <pc:sldMkLst>
          <pc:docMk/>
          <pc:sldMk cId="191029230" sldId="298"/>
        </pc:sldMkLst>
        <pc:spChg chg="mod">
          <ac:chgData name="Pati,Usha R" userId="acf6a215-17f6-4371-bfde-623ac93bb2f4" providerId="ADAL" clId="{DD0DDE2C-B149-4D88-95F6-C53CC8161814}" dt="2022-10-03T13:56:33.527" v="735" actId="26606"/>
          <ac:spMkLst>
            <pc:docMk/>
            <pc:sldMk cId="191029230" sldId="298"/>
            <ac:spMk id="2" creationId="{BF08F22C-5375-CDF5-D0EF-5BCA57D050D6}"/>
          </ac:spMkLst>
        </pc:spChg>
        <pc:spChg chg="del mod">
          <ac:chgData name="Pati,Usha R" userId="acf6a215-17f6-4371-bfde-623ac93bb2f4" providerId="ADAL" clId="{DD0DDE2C-B149-4D88-95F6-C53CC8161814}" dt="2022-10-03T13:56:33.527" v="735" actId="26606"/>
          <ac:spMkLst>
            <pc:docMk/>
            <pc:sldMk cId="191029230" sldId="298"/>
            <ac:spMk id="3" creationId="{C3BA46FE-7623-E86C-C54C-034CECD0FB42}"/>
          </ac:spMkLst>
        </pc:spChg>
        <pc:spChg chg="mod">
          <ac:chgData name="Pati,Usha R" userId="acf6a215-17f6-4371-bfde-623ac93bb2f4" providerId="ADAL" clId="{DD0DDE2C-B149-4D88-95F6-C53CC8161814}" dt="2022-10-03T13:56:33.527" v="735" actId="26606"/>
          <ac:spMkLst>
            <pc:docMk/>
            <pc:sldMk cId="191029230" sldId="298"/>
            <ac:spMk id="4" creationId="{11A6D7AD-DE57-81FA-AF5A-29C2149A9C97}"/>
          </ac:spMkLst>
        </pc:spChg>
        <pc:spChg chg="add del">
          <ac:chgData name="Pati,Usha R" userId="acf6a215-17f6-4371-bfde-623ac93bb2f4" providerId="ADAL" clId="{DD0DDE2C-B149-4D88-95F6-C53CC8161814}" dt="2022-10-03T13:56:33.358" v="734" actId="26606"/>
          <ac:spMkLst>
            <pc:docMk/>
            <pc:sldMk cId="191029230" sldId="298"/>
            <ac:spMk id="9" creationId="{09588DA8-065E-4F6F-8EFD-43104AB2E0CF}"/>
          </ac:spMkLst>
        </pc:spChg>
        <pc:spChg chg="add">
          <ac:chgData name="Pati,Usha R" userId="acf6a215-17f6-4371-bfde-623ac93bb2f4" providerId="ADAL" clId="{DD0DDE2C-B149-4D88-95F6-C53CC8161814}" dt="2022-10-03T13:56:33.527" v="735" actId="26606"/>
          <ac:spMkLst>
            <pc:docMk/>
            <pc:sldMk cId="191029230" sldId="298"/>
            <ac:spMk id="10" creationId="{BACC6370-2D7E-4714-9D71-7542949D7D5D}"/>
          </ac:spMkLst>
        </pc:spChg>
        <pc:spChg chg="add del">
          <ac:chgData name="Pati,Usha R" userId="acf6a215-17f6-4371-bfde-623ac93bb2f4" providerId="ADAL" clId="{DD0DDE2C-B149-4D88-95F6-C53CC8161814}" dt="2022-10-03T13:56:33.358" v="734" actId="26606"/>
          <ac:spMkLst>
            <pc:docMk/>
            <pc:sldMk cId="191029230" sldId="298"/>
            <ac:spMk id="11" creationId="{C4285719-470E-454C-AF62-8323075F1F5B}"/>
          </ac:spMkLst>
        </pc:spChg>
        <pc:spChg chg="add">
          <ac:chgData name="Pati,Usha R" userId="acf6a215-17f6-4371-bfde-623ac93bb2f4" providerId="ADAL" clId="{DD0DDE2C-B149-4D88-95F6-C53CC8161814}" dt="2022-10-03T13:56:33.527" v="735" actId="26606"/>
          <ac:spMkLst>
            <pc:docMk/>
            <pc:sldMk cId="191029230" sldId="298"/>
            <ac:spMk id="12" creationId="{256B2C21-A230-48C0-8DF1-C46611373C44}"/>
          </ac:spMkLst>
        </pc:spChg>
        <pc:spChg chg="add del">
          <ac:chgData name="Pati,Usha R" userId="acf6a215-17f6-4371-bfde-623ac93bb2f4" providerId="ADAL" clId="{DD0DDE2C-B149-4D88-95F6-C53CC8161814}" dt="2022-10-03T13:56:33.358" v="734" actId="26606"/>
          <ac:spMkLst>
            <pc:docMk/>
            <pc:sldMk cId="191029230" sldId="298"/>
            <ac:spMk id="13" creationId="{CD9FE4EF-C4D8-49A0-B2FF-81D8DB7D8A24}"/>
          </ac:spMkLst>
        </pc:spChg>
        <pc:spChg chg="add">
          <ac:chgData name="Pati,Usha R" userId="acf6a215-17f6-4371-bfde-623ac93bb2f4" providerId="ADAL" clId="{DD0DDE2C-B149-4D88-95F6-C53CC8161814}" dt="2022-10-03T13:56:33.527" v="735" actId="26606"/>
          <ac:spMkLst>
            <pc:docMk/>
            <pc:sldMk cId="191029230" sldId="298"/>
            <ac:spMk id="14" creationId="{3847E18C-932D-4C95-AABA-FEC7C9499AD7}"/>
          </ac:spMkLst>
        </pc:spChg>
        <pc:spChg chg="add del">
          <ac:chgData name="Pati,Usha R" userId="acf6a215-17f6-4371-bfde-623ac93bb2f4" providerId="ADAL" clId="{DD0DDE2C-B149-4D88-95F6-C53CC8161814}" dt="2022-10-03T13:56:33.358" v="734" actId="26606"/>
          <ac:spMkLst>
            <pc:docMk/>
            <pc:sldMk cId="191029230" sldId="298"/>
            <ac:spMk id="15" creationId="{4300840D-0A0B-4512-BACA-B439D5B9C57C}"/>
          </ac:spMkLst>
        </pc:spChg>
        <pc:spChg chg="add">
          <ac:chgData name="Pati,Usha R" userId="acf6a215-17f6-4371-bfde-623ac93bb2f4" providerId="ADAL" clId="{DD0DDE2C-B149-4D88-95F6-C53CC8161814}" dt="2022-10-03T13:56:33.527" v="735" actId="26606"/>
          <ac:spMkLst>
            <pc:docMk/>
            <pc:sldMk cId="191029230" sldId="298"/>
            <ac:spMk id="16" creationId="{3150CB11-0C61-439E-910F-5787759E72A0}"/>
          </ac:spMkLst>
        </pc:spChg>
        <pc:spChg chg="add del">
          <ac:chgData name="Pati,Usha R" userId="acf6a215-17f6-4371-bfde-623ac93bb2f4" providerId="ADAL" clId="{DD0DDE2C-B149-4D88-95F6-C53CC8161814}" dt="2022-10-03T13:56:33.358" v="734" actId="26606"/>
          <ac:spMkLst>
            <pc:docMk/>
            <pc:sldMk cId="191029230" sldId="298"/>
            <ac:spMk id="17" creationId="{D2B78728-A580-49A7-84F9-6EF6F583ADE0}"/>
          </ac:spMkLst>
        </pc:spChg>
        <pc:spChg chg="add">
          <ac:chgData name="Pati,Usha R" userId="acf6a215-17f6-4371-bfde-623ac93bb2f4" providerId="ADAL" clId="{DD0DDE2C-B149-4D88-95F6-C53CC8161814}" dt="2022-10-03T13:56:33.527" v="735" actId="26606"/>
          <ac:spMkLst>
            <pc:docMk/>
            <pc:sldMk cId="191029230" sldId="298"/>
            <ac:spMk id="18" creationId="{43F8A58B-5155-44CE-A5FF-7647B47D0A7A}"/>
          </ac:spMkLst>
        </pc:spChg>
        <pc:spChg chg="add del">
          <ac:chgData name="Pati,Usha R" userId="acf6a215-17f6-4371-bfde-623ac93bb2f4" providerId="ADAL" clId="{DD0DDE2C-B149-4D88-95F6-C53CC8161814}" dt="2022-10-03T13:56:33.358" v="734" actId="26606"/>
          <ac:spMkLst>
            <pc:docMk/>
            <pc:sldMk cId="191029230" sldId="298"/>
            <ac:spMk id="19" creationId="{38FAA1A1-D861-433F-88FA-1E9D6FD31D11}"/>
          </ac:spMkLst>
        </pc:spChg>
        <pc:spChg chg="add">
          <ac:chgData name="Pati,Usha R" userId="acf6a215-17f6-4371-bfde-623ac93bb2f4" providerId="ADAL" clId="{DD0DDE2C-B149-4D88-95F6-C53CC8161814}" dt="2022-10-03T13:56:33.527" v="735" actId="26606"/>
          <ac:spMkLst>
            <pc:docMk/>
            <pc:sldMk cId="191029230" sldId="298"/>
            <ac:spMk id="20" creationId="{443F2ACA-E6D6-4028-82DD-F03C262D5DE6}"/>
          </ac:spMkLst>
        </pc:spChg>
        <pc:spChg chg="add del">
          <ac:chgData name="Pati,Usha R" userId="acf6a215-17f6-4371-bfde-623ac93bb2f4" providerId="ADAL" clId="{DD0DDE2C-B149-4D88-95F6-C53CC8161814}" dt="2022-10-03T13:56:33.358" v="734" actId="26606"/>
          <ac:spMkLst>
            <pc:docMk/>
            <pc:sldMk cId="191029230" sldId="298"/>
            <ac:spMk id="21" creationId="{8D71EDA1-87BF-4D5D-AB79-F346FD19278A}"/>
          </ac:spMkLst>
        </pc:spChg>
        <pc:graphicFrameChg chg="add">
          <ac:chgData name="Pati,Usha R" userId="acf6a215-17f6-4371-bfde-623ac93bb2f4" providerId="ADAL" clId="{DD0DDE2C-B149-4D88-95F6-C53CC8161814}" dt="2022-10-03T13:56:33.527" v="735" actId="26606"/>
          <ac:graphicFrameMkLst>
            <pc:docMk/>
            <pc:sldMk cId="191029230" sldId="298"/>
            <ac:graphicFrameMk id="6" creationId="{D6EC79D6-CFF2-EFC7-67F6-492CCADF071D}"/>
          </ac:graphicFrameMkLst>
        </pc:graphicFrameChg>
      </pc:sldChg>
      <pc:sldChg chg="addSp modSp new mod modAnim">
        <pc:chgData name="Pati,Usha R" userId="acf6a215-17f6-4371-bfde-623ac93bb2f4" providerId="ADAL" clId="{DD0DDE2C-B149-4D88-95F6-C53CC8161814}" dt="2022-10-08T00:52:23.305" v="1127" actId="14100"/>
        <pc:sldMkLst>
          <pc:docMk/>
          <pc:sldMk cId="3378305941" sldId="303"/>
        </pc:sldMkLst>
        <pc:spChg chg="mod">
          <ac:chgData name="Pati,Usha R" userId="acf6a215-17f6-4371-bfde-623ac93bb2f4" providerId="ADAL" clId="{DD0DDE2C-B149-4D88-95F6-C53CC8161814}" dt="2022-10-08T00:52:23.305" v="1127" actId="14100"/>
          <ac:spMkLst>
            <pc:docMk/>
            <pc:sldMk cId="3378305941" sldId="303"/>
            <ac:spMk id="2" creationId="{F436FCA0-4100-3F79-A803-4D722C42671E}"/>
          </ac:spMkLst>
        </pc:spChg>
        <pc:spChg chg="add mod">
          <ac:chgData name="Pati,Usha R" userId="acf6a215-17f6-4371-bfde-623ac93bb2f4" providerId="ADAL" clId="{DD0DDE2C-B149-4D88-95F6-C53CC8161814}" dt="2022-10-07T14:21:05.152" v="1118" actId="14100"/>
          <ac:spMkLst>
            <pc:docMk/>
            <pc:sldMk cId="3378305941" sldId="303"/>
            <ac:spMk id="4" creationId="{D16DCC85-FDA5-19B2-05FA-17744EAE946B}"/>
          </ac:spMkLst>
        </pc:spChg>
        <pc:spChg chg="add mod">
          <ac:chgData name="Pati,Usha R" userId="acf6a215-17f6-4371-bfde-623ac93bb2f4" providerId="ADAL" clId="{DD0DDE2C-B149-4D88-95F6-C53CC8161814}" dt="2022-10-08T00:52:05.997" v="1122" actId="14100"/>
          <ac:spMkLst>
            <pc:docMk/>
            <pc:sldMk cId="3378305941" sldId="303"/>
            <ac:spMk id="5" creationId="{7BCE5760-66CB-32FE-5D02-E1F71C8C4C0A}"/>
          </ac:spMkLst>
        </pc:spChg>
        <pc:picChg chg="add mod">
          <ac:chgData name="Pati,Usha R" userId="acf6a215-17f6-4371-bfde-623ac93bb2f4" providerId="ADAL" clId="{DD0DDE2C-B149-4D88-95F6-C53CC8161814}" dt="2022-10-03T15:06:26.060" v="865" actId="14100"/>
          <ac:picMkLst>
            <pc:docMk/>
            <pc:sldMk cId="3378305941" sldId="303"/>
            <ac:picMk id="3" creationId="{37D3E990-C8D6-5F8E-5D75-632489AB6D78}"/>
          </ac:picMkLst>
        </pc:picChg>
      </pc:sldChg>
    </pc:docChg>
  </pc:docChgLst>
  <pc:docChgLst>
    <pc:chgData name="Aluri,Hari Kiran" userId="S::s547051@nwmissouri.edu::fd1b1c24-3773-4139-a53d-3b2c31cc0fba" providerId="AD" clId="Web-{89D8A3CE-1F35-0191-C0B6-49A3312001D7}"/>
    <pc:docChg chg="addSld delSld modSld sldOrd">
      <pc:chgData name="Aluri,Hari Kiran" userId="S::s547051@nwmissouri.edu::fd1b1c24-3773-4139-a53d-3b2c31cc0fba" providerId="AD" clId="Web-{89D8A3CE-1F35-0191-C0B6-49A3312001D7}" dt="2022-10-03T13:01:45.610" v="48"/>
      <pc:docMkLst>
        <pc:docMk/>
      </pc:docMkLst>
      <pc:sldChg chg="ord">
        <pc:chgData name="Aluri,Hari Kiran" userId="S::s547051@nwmissouri.edu::fd1b1c24-3773-4139-a53d-3b2c31cc0fba" providerId="AD" clId="Web-{89D8A3CE-1F35-0191-C0B6-49A3312001D7}" dt="2022-10-03T12:35:31.607" v="0"/>
        <pc:sldMkLst>
          <pc:docMk/>
          <pc:sldMk cId="3265221419" sldId="263"/>
        </pc:sldMkLst>
      </pc:sldChg>
      <pc:sldChg chg="new">
        <pc:chgData name="Aluri,Hari Kiran" userId="S::s547051@nwmissouri.edu::fd1b1c24-3773-4139-a53d-3b2c31cc0fba" providerId="AD" clId="Web-{89D8A3CE-1F35-0191-C0B6-49A3312001D7}" dt="2022-10-03T12:44:45.255" v="1"/>
        <pc:sldMkLst>
          <pc:docMk/>
          <pc:sldMk cId="2438591534" sldId="297"/>
        </pc:sldMkLst>
      </pc:sldChg>
      <pc:sldChg chg="modSp new">
        <pc:chgData name="Aluri,Hari Kiran" userId="S::s547051@nwmissouri.edu::fd1b1c24-3773-4139-a53d-3b2c31cc0fba" providerId="AD" clId="Web-{89D8A3CE-1F35-0191-C0B6-49A3312001D7}" dt="2022-10-03T12:59:50.652" v="32" actId="20577"/>
        <pc:sldMkLst>
          <pc:docMk/>
          <pc:sldMk cId="191029230" sldId="298"/>
        </pc:sldMkLst>
        <pc:spChg chg="mod">
          <ac:chgData name="Aluri,Hari Kiran" userId="S::s547051@nwmissouri.edu::fd1b1c24-3773-4139-a53d-3b2c31cc0fba" providerId="AD" clId="Web-{89D8A3CE-1F35-0191-C0B6-49A3312001D7}" dt="2022-10-03T12:58:37.477" v="5" actId="20577"/>
          <ac:spMkLst>
            <pc:docMk/>
            <pc:sldMk cId="191029230" sldId="298"/>
            <ac:spMk id="2" creationId="{BF08F22C-5375-CDF5-D0EF-5BCA57D050D6}"/>
          </ac:spMkLst>
        </pc:spChg>
        <pc:spChg chg="mod">
          <ac:chgData name="Aluri,Hari Kiran" userId="S::s547051@nwmissouri.edu::fd1b1c24-3773-4139-a53d-3b2c31cc0fba" providerId="AD" clId="Web-{89D8A3CE-1F35-0191-C0B6-49A3312001D7}" dt="2022-10-03T12:59:50.652" v="32" actId="20577"/>
          <ac:spMkLst>
            <pc:docMk/>
            <pc:sldMk cId="191029230" sldId="298"/>
            <ac:spMk id="3" creationId="{C3BA46FE-7623-E86C-C54C-034CECD0FB42}"/>
          </ac:spMkLst>
        </pc:spChg>
      </pc:sldChg>
      <pc:sldChg chg="addSp delSp modSp add del replId delAnim">
        <pc:chgData name="Aluri,Hari Kiran" userId="S::s547051@nwmissouri.edu::fd1b1c24-3773-4139-a53d-3b2c31cc0fba" providerId="AD" clId="Web-{89D8A3CE-1F35-0191-C0B6-49A3312001D7}" dt="2022-10-03T13:01:45.610" v="48"/>
        <pc:sldMkLst>
          <pc:docMk/>
          <pc:sldMk cId="884890846" sldId="299"/>
        </pc:sldMkLst>
        <pc:spChg chg="add mod">
          <ac:chgData name="Aluri,Hari Kiran" userId="S::s547051@nwmissouri.edu::fd1b1c24-3773-4139-a53d-3b2c31cc0fba" providerId="AD" clId="Web-{89D8A3CE-1F35-0191-C0B6-49A3312001D7}" dt="2022-10-03T13:00:58.452" v="42" actId="20577"/>
          <ac:spMkLst>
            <pc:docMk/>
            <pc:sldMk cId="884890846" sldId="299"/>
            <ac:spMk id="4" creationId="{3396225C-CD2F-9D46-BCA4-179B09BD53D5}"/>
          </ac:spMkLst>
        </pc:spChg>
        <pc:spChg chg="add mod">
          <ac:chgData name="Aluri,Hari Kiran" userId="S::s547051@nwmissouri.edu::fd1b1c24-3773-4139-a53d-3b2c31cc0fba" providerId="AD" clId="Web-{89D8A3CE-1F35-0191-C0B6-49A3312001D7}" dt="2022-10-03T13:01:35.297" v="47" actId="14100"/>
          <ac:spMkLst>
            <pc:docMk/>
            <pc:sldMk cId="884890846" sldId="299"/>
            <ac:spMk id="5" creationId="{3FFE52A1-325C-B433-F8CD-075A5B9C3DE4}"/>
          </ac:spMkLst>
        </pc:spChg>
        <pc:picChg chg="del">
          <ac:chgData name="Aluri,Hari Kiran" userId="S::s547051@nwmissouri.edu::fd1b1c24-3773-4139-a53d-3b2c31cc0fba" providerId="AD" clId="Web-{89D8A3CE-1F35-0191-C0B6-49A3312001D7}" dt="2022-10-03T13:00:21.966" v="34"/>
          <ac:picMkLst>
            <pc:docMk/>
            <pc:sldMk cId="884890846" sldId="299"/>
            <ac:picMk id="18" creationId="{FB86CD1C-BFCD-249B-18F7-EE8F87E85F33}"/>
          </ac:picMkLst>
        </pc:picChg>
      </pc:sldChg>
    </pc:docChg>
  </pc:docChgLst>
  <pc:docChgLst>
    <pc:chgData name="Gundapuneni,Kiran Kumar" userId="S::s547050@nwmissouri.edu::1cc6b4ff-2736-482f-aedf-07a08daf7e20" providerId="AD" clId="Web-{1B02D9F5-C9CB-48F8-BCE6-13E1548B0F66}"/>
    <pc:docChg chg="addSld delSld modSld addMainMaster delMainMaster">
      <pc:chgData name="Gundapuneni,Kiran Kumar" userId="S::s547050@nwmissouri.edu::1cc6b4ff-2736-482f-aedf-07a08daf7e20" providerId="AD" clId="Web-{1B02D9F5-C9CB-48F8-BCE6-13E1548B0F66}" dt="2022-10-03T00:43:59.864" v="319"/>
      <pc:docMkLst>
        <pc:docMk/>
      </pc:docMkLst>
      <pc:sldChg chg="addSp delSp modSp mod modClrScheme delDesignElem chgLayout">
        <pc:chgData name="Gundapuneni,Kiran Kumar" userId="S::s547050@nwmissouri.edu::1cc6b4ff-2736-482f-aedf-07a08daf7e20" providerId="AD" clId="Web-{1B02D9F5-C9CB-48F8-BCE6-13E1548B0F66}" dt="2022-10-03T00:15:02.315" v="2"/>
        <pc:sldMkLst>
          <pc:docMk/>
          <pc:sldMk cId="2614923331" sldId="256"/>
        </pc:sldMkLst>
        <pc:spChg chg="mod ord">
          <ac:chgData name="Gundapuneni,Kiran Kumar" userId="S::s547050@nwmissouri.edu::1cc6b4ff-2736-482f-aedf-07a08daf7e20" providerId="AD" clId="Web-{1B02D9F5-C9CB-48F8-BCE6-13E1548B0F66}" dt="2022-10-03T00:15:02.315" v="2"/>
          <ac:spMkLst>
            <pc:docMk/>
            <pc:sldMk cId="2614923331" sldId="256"/>
            <ac:spMk id="2" creationId="{C0A83FE6-BA50-D383-1417-FE20B8F8C60D}"/>
          </ac:spMkLst>
        </pc:spChg>
        <pc:spChg chg="mod ord">
          <ac:chgData name="Gundapuneni,Kiran Kumar" userId="S::s547050@nwmissouri.edu::1cc6b4ff-2736-482f-aedf-07a08daf7e20" providerId="AD" clId="Web-{1B02D9F5-C9CB-48F8-BCE6-13E1548B0F66}" dt="2022-10-03T00:15:02.315" v="2"/>
          <ac:spMkLst>
            <pc:docMk/>
            <pc:sldMk cId="2614923331" sldId="256"/>
            <ac:spMk id="3" creationId="{33BC43C1-158D-ACDB-BAD3-F05672215D4D}"/>
          </ac:spMkLst>
        </pc:spChg>
        <pc:spChg chg="add del">
          <ac:chgData name="Gundapuneni,Kiran Kumar" userId="S::s547050@nwmissouri.edu::1cc6b4ff-2736-482f-aedf-07a08daf7e20" providerId="AD" clId="Web-{1B02D9F5-C9CB-48F8-BCE6-13E1548B0F66}" dt="2022-10-03T00:15:02.315" v="2"/>
          <ac:spMkLst>
            <pc:docMk/>
            <pc:sldMk cId="2614923331" sldId="256"/>
            <ac:spMk id="8" creationId="{73A25D70-4A55-4F72-B9C5-A69CDBF4DB42}"/>
          </ac:spMkLst>
        </pc:spChg>
        <pc:spChg chg="add del">
          <ac:chgData name="Gundapuneni,Kiran Kumar" userId="S::s547050@nwmissouri.edu::1cc6b4ff-2736-482f-aedf-07a08daf7e20" providerId="AD" clId="Web-{1B02D9F5-C9CB-48F8-BCE6-13E1548B0F66}" dt="2022-10-03T00:15:02.315" v="2"/>
          <ac:spMkLst>
            <pc:docMk/>
            <pc:sldMk cId="2614923331" sldId="256"/>
            <ac:spMk id="10" creationId="{54957100-6D8B-4161-9F2F-C0A949EC84C4}"/>
          </ac:spMkLst>
        </pc:spChg>
        <pc:spChg chg="add del">
          <ac:chgData name="Gundapuneni,Kiran Kumar" userId="S::s547050@nwmissouri.edu::1cc6b4ff-2736-482f-aedf-07a08daf7e20" providerId="AD" clId="Web-{1B02D9F5-C9CB-48F8-BCE6-13E1548B0F66}" dt="2022-10-03T00:15:02.315" v="2"/>
          <ac:spMkLst>
            <pc:docMk/>
            <pc:sldMk cId="2614923331" sldId="256"/>
            <ac:spMk id="12" creationId="{0BD8B065-EE51-4AE2-A94C-86249998FD7B}"/>
          </ac:spMkLst>
        </pc:spChg>
        <pc:grpChg chg="add del">
          <ac:chgData name="Gundapuneni,Kiran Kumar" userId="S::s547050@nwmissouri.edu::1cc6b4ff-2736-482f-aedf-07a08daf7e20" providerId="AD" clId="Web-{1B02D9F5-C9CB-48F8-BCE6-13E1548B0F66}" dt="2022-10-03T00:15:02.315" v="2"/>
          <ac:grpSpMkLst>
            <pc:docMk/>
            <pc:sldMk cId="2614923331" sldId="256"/>
            <ac:grpSpMk id="14" creationId="{18999293-B054-4B57-A26F-D04C2BB11338}"/>
          </ac:grpSpMkLst>
        </pc:grpChg>
        <pc:grpChg chg="add del">
          <ac:chgData name="Gundapuneni,Kiran Kumar" userId="S::s547050@nwmissouri.edu::1cc6b4ff-2736-482f-aedf-07a08daf7e20" providerId="AD" clId="Web-{1B02D9F5-C9CB-48F8-BCE6-13E1548B0F66}" dt="2022-10-03T00:15:02.315" v="2"/>
          <ac:grpSpMkLst>
            <pc:docMk/>
            <pc:sldMk cId="2614923331" sldId="256"/>
            <ac:grpSpMk id="20" creationId="{761945C4-D997-42F3-B59A-984CF0066715}"/>
          </ac:grpSpMkLst>
        </pc:grpChg>
      </pc:sldChg>
      <pc:sldChg chg="modSp mod modClrScheme chgLayout">
        <pc:chgData name="Gundapuneni,Kiran Kumar" userId="S::s547050@nwmissouri.edu::1cc6b4ff-2736-482f-aedf-07a08daf7e20" providerId="AD" clId="Web-{1B02D9F5-C9CB-48F8-BCE6-13E1548B0F66}" dt="2022-10-03T00:15:02.315" v="2"/>
        <pc:sldMkLst>
          <pc:docMk/>
          <pc:sldMk cId="2334787861" sldId="257"/>
        </pc:sldMkLst>
        <pc:spChg chg="mod ord">
          <ac:chgData name="Gundapuneni,Kiran Kumar" userId="S::s547050@nwmissouri.edu::1cc6b4ff-2736-482f-aedf-07a08daf7e20" providerId="AD" clId="Web-{1B02D9F5-C9CB-48F8-BCE6-13E1548B0F66}" dt="2022-10-03T00:15:02.315" v="2"/>
          <ac:spMkLst>
            <pc:docMk/>
            <pc:sldMk cId="2334787861" sldId="257"/>
            <ac:spMk id="2" creationId="{21A920E5-4F09-FE97-F132-70BD36575EB2}"/>
          </ac:spMkLst>
        </pc:spChg>
        <pc:spChg chg="mod ord">
          <ac:chgData name="Gundapuneni,Kiran Kumar" userId="S::s547050@nwmissouri.edu::1cc6b4ff-2736-482f-aedf-07a08daf7e20" providerId="AD" clId="Web-{1B02D9F5-C9CB-48F8-BCE6-13E1548B0F66}" dt="2022-10-03T00:15:02.315" v="2"/>
          <ac:spMkLst>
            <pc:docMk/>
            <pc:sldMk cId="2334787861" sldId="257"/>
            <ac:spMk id="3" creationId="{AB9D8A9E-82D9-22C5-1011-227C10A7F1F6}"/>
          </ac:spMkLst>
        </pc:spChg>
      </pc:sldChg>
      <pc:sldChg chg="modSp mod modClrScheme chgLayout">
        <pc:chgData name="Gundapuneni,Kiran Kumar" userId="S::s547050@nwmissouri.edu::1cc6b4ff-2736-482f-aedf-07a08daf7e20" providerId="AD" clId="Web-{1B02D9F5-C9CB-48F8-BCE6-13E1548B0F66}" dt="2022-10-03T00:15:02.315" v="2"/>
        <pc:sldMkLst>
          <pc:docMk/>
          <pc:sldMk cId="53305137" sldId="258"/>
        </pc:sldMkLst>
        <pc:spChg chg="mod ord">
          <ac:chgData name="Gundapuneni,Kiran Kumar" userId="S::s547050@nwmissouri.edu::1cc6b4ff-2736-482f-aedf-07a08daf7e20" providerId="AD" clId="Web-{1B02D9F5-C9CB-48F8-BCE6-13E1548B0F66}" dt="2022-10-03T00:15:02.315" v="2"/>
          <ac:spMkLst>
            <pc:docMk/>
            <pc:sldMk cId="53305137" sldId="258"/>
            <ac:spMk id="2" creationId="{C3384D17-C7A9-E454-B381-D17F8B7308C5}"/>
          </ac:spMkLst>
        </pc:spChg>
        <pc:spChg chg="mod ord">
          <ac:chgData name="Gundapuneni,Kiran Kumar" userId="S::s547050@nwmissouri.edu::1cc6b4ff-2736-482f-aedf-07a08daf7e20" providerId="AD" clId="Web-{1B02D9F5-C9CB-48F8-BCE6-13E1548B0F66}" dt="2022-10-03T00:15:02.315" v="2"/>
          <ac:spMkLst>
            <pc:docMk/>
            <pc:sldMk cId="53305137" sldId="258"/>
            <ac:spMk id="4" creationId="{E9298534-E3CE-DEF4-978E-C41F4EE24B8A}"/>
          </ac:spMkLst>
        </pc:spChg>
      </pc:sldChg>
      <pc:sldChg chg="mod modClrScheme chgLayout">
        <pc:chgData name="Gundapuneni,Kiran Kumar" userId="S::s547050@nwmissouri.edu::1cc6b4ff-2736-482f-aedf-07a08daf7e20" providerId="AD" clId="Web-{1B02D9F5-C9CB-48F8-BCE6-13E1548B0F66}" dt="2022-10-03T00:15:02.315" v="2"/>
        <pc:sldMkLst>
          <pc:docMk/>
          <pc:sldMk cId="1462138873" sldId="259"/>
        </pc:sldMkLst>
      </pc:sldChg>
      <pc:sldChg chg="mod modClrScheme chgLayout">
        <pc:chgData name="Gundapuneni,Kiran Kumar" userId="S::s547050@nwmissouri.edu::1cc6b4ff-2736-482f-aedf-07a08daf7e20" providerId="AD" clId="Web-{1B02D9F5-C9CB-48F8-BCE6-13E1548B0F66}" dt="2022-10-03T00:15:02.315" v="2"/>
        <pc:sldMkLst>
          <pc:docMk/>
          <pc:sldMk cId="1965213133" sldId="260"/>
        </pc:sldMkLst>
      </pc:sldChg>
      <pc:sldChg chg="mod modClrScheme chgLayout">
        <pc:chgData name="Gundapuneni,Kiran Kumar" userId="S::s547050@nwmissouri.edu::1cc6b4ff-2736-482f-aedf-07a08daf7e20" providerId="AD" clId="Web-{1B02D9F5-C9CB-48F8-BCE6-13E1548B0F66}" dt="2022-10-03T00:15:02.315" v="2"/>
        <pc:sldMkLst>
          <pc:docMk/>
          <pc:sldMk cId="991965191" sldId="261"/>
        </pc:sldMkLst>
      </pc:sldChg>
      <pc:sldChg chg="mod modClrScheme chgLayout">
        <pc:chgData name="Gundapuneni,Kiran Kumar" userId="S::s547050@nwmissouri.edu::1cc6b4ff-2736-482f-aedf-07a08daf7e20" providerId="AD" clId="Web-{1B02D9F5-C9CB-48F8-BCE6-13E1548B0F66}" dt="2022-10-03T00:15:02.315" v="2"/>
        <pc:sldMkLst>
          <pc:docMk/>
          <pc:sldMk cId="2283830309" sldId="262"/>
        </pc:sldMkLst>
      </pc:sldChg>
      <pc:sldChg chg="mod modClrScheme chgLayout">
        <pc:chgData name="Gundapuneni,Kiran Kumar" userId="S::s547050@nwmissouri.edu::1cc6b4ff-2736-482f-aedf-07a08daf7e20" providerId="AD" clId="Web-{1B02D9F5-C9CB-48F8-BCE6-13E1548B0F66}" dt="2022-10-03T00:15:02.315" v="2"/>
        <pc:sldMkLst>
          <pc:docMk/>
          <pc:sldMk cId="3265221419" sldId="263"/>
        </pc:sldMkLst>
      </pc:sldChg>
      <pc:sldChg chg="mod modClrScheme chgLayout">
        <pc:chgData name="Gundapuneni,Kiran Kumar" userId="S::s547050@nwmissouri.edu::1cc6b4ff-2736-482f-aedf-07a08daf7e20" providerId="AD" clId="Web-{1B02D9F5-C9CB-48F8-BCE6-13E1548B0F66}" dt="2022-10-03T00:15:02.315" v="2"/>
        <pc:sldMkLst>
          <pc:docMk/>
          <pc:sldMk cId="1894715362" sldId="264"/>
        </pc:sldMkLst>
      </pc:sldChg>
      <pc:sldChg chg="mod modClrScheme chgLayout">
        <pc:chgData name="Gundapuneni,Kiran Kumar" userId="S::s547050@nwmissouri.edu::1cc6b4ff-2736-482f-aedf-07a08daf7e20" providerId="AD" clId="Web-{1B02D9F5-C9CB-48F8-BCE6-13E1548B0F66}" dt="2022-10-03T00:15:02.315" v="2"/>
        <pc:sldMkLst>
          <pc:docMk/>
          <pc:sldMk cId="4060138641" sldId="265"/>
        </pc:sldMkLst>
      </pc:sldChg>
      <pc:sldChg chg="modSp mod modClrScheme chgLayout">
        <pc:chgData name="Gundapuneni,Kiran Kumar" userId="S::s547050@nwmissouri.edu::1cc6b4ff-2736-482f-aedf-07a08daf7e20" providerId="AD" clId="Web-{1B02D9F5-C9CB-48F8-BCE6-13E1548B0F66}" dt="2022-10-03T00:15:02.315" v="2"/>
        <pc:sldMkLst>
          <pc:docMk/>
          <pc:sldMk cId="358180717" sldId="266"/>
        </pc:sldMkLst>
        <pc:spChg chg="mod ord">
          <ac:chgData name="Gundapuneni,Kiran Kumar" userId="S::s547050@nwmissouri.edu::1cc6b4ff-2736-482f-aedf-07a08daf7e20" providerId="AD" clId="Web-{1B02D9F5-C9CB-48F8-BCE6-13E1548B0F66}" dt="2022-10-03T00:15:02.315" v="2"/>
          <ac:spMkLst>
            <pc:docMk/>
            <pc:sldMk cId="358180717" sldId="266"/>
            <ac:spMk id="2" creationId="{C03760B3-4F50-763D-DD9C-8FEBE4ABCA1E}"/>
          </ac:spMkLst>
        </pc:spChg>
        <pc:spChg chg="mod ord">
          <ac:chgData name="Gundapuneni,Kiran Kumar" userId="S::s547050@nwmissouri.edu::1cc6b4ff-2736-482f-aedf-07a08daf7e20" providerId="AD" clId="Web-{1B02D9F5-C9CB-48F8-BCE6-13E1548B0F66}" dt="2022-10-03T00:15:02.315" v="2"/>
          <ac:spMkLst>
            <pc:docMk/>
            <pc:sldMk cId="358180717" sldId="266"/>
            <ac:spMk id="3" creationId="{D253B29B-E330-5A12-00AC-7CE48A2045E0}"/>
          </ac:spMkLst>
        </pc:spChg>
      </pc:sldChg>
      <pc:sldChg chg="addSp delSp modSp new mod setBg setClrOvrMap">
        <pc:chgData name="Gundapuneni,Kiran Kumar" userId="S::s547050@nwmissouri.edu::1cc6b4ff-2736-482f-aedf-07a08daf7e20" providerId="AD" clId="Web-{1B02D9F5-C9CB-48F8-BCE6-13E1548B0F66}" dt="2022-10-03T00:43:59.864" v="319"/>
        <pc:sldMkLst>
          <pc:docMk/>
          <pc:sldMk cId="1943019103" sldId="267"/>
        </pc:sldMkLst>
        <pc:spChg chg="add mod">
          <ac:chgData name="Gundapuneni,Kiran Kumar" userId="S::s547050@nwmissouri.edu::1cc6b4ff-2736-482f-aedf-07a08daf7e20" providerId="AD" clId="Web-{1B02D9F5-C9CB-48F8-BCE6-13E1548B0F66}" dt="2022-10-03T00:43:59.864" v="319"/>
          <ac:spMkLst>
            <pc:docMk/>
            <pc:sldMk cId="1943019103" sldId="267"/>
            <ac:spMk id="2" creationId="{738A64FF-62AA-B766-FA4E-92332CB32C5C}"/>
          </ac:spMkLst>
        </pc:spChg>
        <pc:spChg chg="add del mod">
          <ac:chgData name="Gundapuneni,Kiran Kumar" userId="S::s547050@nwmissouri.edu::1cc6b4ff-2736-482f-aedf-07a08daf7e20" providerId="AD" clId="Web-{1B02D9F5-C9CB-48F8-BCE6-13E1548B0F66}" dt="2022-10-03T00:43:59.864" v="319"/>
          <ac:spMkLst>
            <pc:docMk/>
            <pc:sldMk cId="1943019103" sldId="267"/>
            <ac:spMk id="3" creationId="{33F396FC-77C7-838A-4206-F7C2A80E7971}"/>
          </ac:spMkLst>
        </pc:spChg>
        <pc:spChg chg="add">
          <ac:chgData name="Gundapuneni,Kiran Kumar" userId="S::s547050@nwmissouri.edu::1cc6b4ff-2736-482f-aedf-07a08daf7e20" providerId="AD" clId="Web-{1B02D9F5-C9CB-48F8-BCE6-13E1548B0F66}" dt="2022-10-03T00:43:59.864" v="319"/>
          <ac:spMkLst>
            <pc:docMk/>
            <pc:sldMk cId="1943019103" sldId="267"/>
            <ac:spMk id="9" creationId="{A3EFF7B1-6CB7-47D1-AD37-B870CA2B2151}"/>
          </ac:spMkLst>
        </pc:spChg>
        <pc:spChg chg="add del">
          <ac:chgData name="Gundapuneni,Kiran Kumar" userId="S::s547050@nwmissouri.edu::1cc6b4ff-2736-482f-aedf-07a08daf7e20" providerId="AD" clId="Web-{1B02D9F5-C9CB-48F8-BCE6-13E1548B0F66}" dt="2022-10-03T00:43:59.833" v="318"/>
          <ac:spMkLst>
            <pc:docMk/>
            <pc:sldMk cId="1943019103" sldId="267"/>
            <ac:spMk id="10" creationId="{2B566528-1B12-4246-9431-5C2D7D081168}"/>
          </ac:spMkLst>
        </pc:spChg>
        <pc:spChg chg="add">
          <ac:chgData name="Gundapuneni,Kiran Kumar" userId="S::s547050@nwmissouri.edu::1cc6b4ff-2736-482f-aedf-07a08daf7e20" providerId="AD" clId="Web-{1B02D9F5-C9CB-48F8-BCE6-13E1548B0F66}" dt="2022-10-03T00:43:59.864" v="319"/>
          <ac:spMkLst>
            <pc:docMk/>
            <pc:sldMk cId="1943019103" sldId="267"/>
            <ac:spMk id="11" creationId="{7FA2962B-21B6-4689-A95D-A8FF6ADE47F1}"/>
          </ac:spMkLst>
        </pc:spChg>
        <pc:spChg chg="add del">
          <ac:chgData name="Gundapuneni,Kiran Kumar" userId="S::s547050@nwmissouri.edu::1cc6b4ff-2736-482f-aedf-07a08daf7e20" providerId="AD" clId="Web-{1B02D9F5-C9CB-48F8-BCE6-13E1548B0F66}" dt="2022-10-03T00:43:59.833" v="318"/>
          <ac:spMkLst>
            <pc:docMk/>
            <pc:sldMk cId="1943019103" sldId="267"/>
            <ac:spMk id="16" creationId="{D3F51FEB-38FB-4F6C-9F7B-2F2AFAB65463}"/>
          </ac:spMkLst>
        </pc:spChg>
        <pc:spChg chg="add del">
          <ac:chgData name="Gundapuneni,Kiran Kumar" userId="S::s547050@nwmissouri.edu::1cc6b4ff-2736-482f-aedf-07a08daf7e20" providerId="AD" clId="Web-{1B02D9F5-C9CB-48F8-BCE6-13E1548B0F66}" dt="2022-10-03T00:43:59.833" v="318"/>
          <ac:spMkLst>
            <pc:docMk/>
            <pc:sldMk cId="1943019103" sldId="267"/>
            <ac:spMk id="18" creationId="{1E547BA6-BAE0-43BB-A7CA-60F69CE252F0}"/>
          </ac:spMkLst>
        </pc:spChg>
        <pc:spChg chg="add">
          <ac:chgData name="Gundapuneni,Kiran Kumar" userId="S::s547050@nwmissouri.edu::1cc6b4ff-2736-482f-aedf-07a08daf7e20" providerId="AD" clId="Web-{1B02D9F5-C9CB-48F8-BCE6-13E1548B0F66}" dt="2022-10-03T00:43:59.864" v="319"/>
          <ac:spMkLst>
            <pc:docMk/>
            <pc:sldMk cId="1943019103" sldId="267"/>
            <ac:spMk id="27" creationId="{A00D2CE1-35C1-46E6-BD59-CEE668BD90F4}"/>
          </ac:spMkLst>
        </pc:spChg>
        <pc:spChg chg="add">
          <ac:chgData name="Gundapuneni,Kiran Kumar" userId="S::s547050@nwmissouri.edu::1cc6b4ff-2736-482f-aedf-07a08daf7e20" providerId="AD" clId="Web-{1B02D9F5-C9CB-48F8-BCE6-13E1548B0F66}" dt="2022-10-03T00:43:59.864" v="319"/>
          <ac:spMkLst>
            <pc:docMk/>
            <pc:sldMk cId="1943019103" sldId="267"/>
            <ac:spMk id="35" creationId="{E18403B7-F2C7-4C07-8522-21C31910902C}"/>
          </ac:spMkLst>
        </pc:spChg>
        <pc:grpChg chg="add del">
          <ac:chgData name="Gundapuneni,Kiran Kumar" userId="S::s547050@nwmissouri.edu::1cc6b4ff-2736-482f-aedf-07a08daf7e20" providerId="AD" clId="Web-{1B02D9F5-C9CB-48F8-BCE6-13E1548B0F66}" dt="2022-10-03T00:43:59.833" v="318"/>
          <ac:grpSpMkLst>
            <pc:docMk/>
            <pc:sldMk cId="1943019103" sldId="267"/>
            <ac:grpSpMk id="12" creationId="{07EAA094-9CF6-4695-958A-33D9BCAA9474}"/>
          </ac:grpSpMkLst>
        </pc:grpChg>
        <pc:grpChg chg="add">
          <ac:chgData name="Gundapuneni,Kiran Kumar" userId="S::s547050@nwmissouri.edu::1cc6b4ff-2736-482f-aedf-07a08daf7e20" providerId="AD" clId="Web-{1B02D9F5-C9CB-48F8-BCE6-13E1548B0F66}" dt="2022-10-03T00:43:59.864" v="319"/>
          <ac:grpSpMkLst>
            <pc:docMk/>
            <pc:sldMk cId="1943019103" sldId="267"/>
            <ac:grpSpMk id="13" creationId="{A745280D-ED36-41FE-8EB1-CE597C99CFE8}"/>
          </ac:grpSpMkLst>
        </pc:grpChg>
        <pc:grpChg chg="add">
          <ac:chgData name="Gundapuneni,Kiran Kumar" userId="S::s547050@nwmissouri.edu::1cc6b4ff-2736-482f-aedf-07a08daf7e20" providerId="AD" clId="Web-{1B02D9F5-C9CB-48F8-BCE6-13E1548B0F66}" dt="2022-10-03T00:43:59.864" v="319"/>
          <ac:grpSpMkLst>
            <pc:docMk/>
            <pc:sldMk cId="1943019103" sldId="267"/>
            <ac:grpSpMk id="19" creationId="{80E95A5C-1E97-41C3-9DEC-245FF6DEBF1F}"/>
          </ac:grpSpMkLst>
        </pc:grpChg>
        <pc:grpChg chg="add">
          <ac:chgData name="Gundapuneni,Kiran Kumar" userId="S::s547050@nwmissouri.edu::1cc6b4ff-2736-482f-aedf-07a08daf7e20" providerId="AD" clId="Web-{1B02D9F5-C9CB-48F8-BCE6-13E1548B0F66}" dt="2022-10-03T00:43:59.864" v="319"/>
          <ac:grpSpMkLst>
            <pc:docMk/>
            <pc:sldMk cId="1943019103" sldId="267"/>
            <ac:grpSpMk id="29" creationId="{A58DCE86-9AE1-46D1-96D6-04B8B3EDF6FA}"/>
          </ac:grpSpMkLst>
        </pc:grpChg>
        <pc:grpChg chg="add">
          <ac:chgData name="Gundapuneni,Kiran Kumar" userId="S::s547050@nwmissouri.edu::1cc6b4ff-2736-482f-aedf-07a08daf7e20" providerId="AD" clId="Web-{1B02D9F5-C9CB-48F8-BCE6-13E1548B0F66}" dt="2022-10-03T00:43:59.864" v="319"/>
          <ac:grpSpMkLst>
            <pc:docMk/>
            <pc:sldMk cId="1943019103" sldId="267"/>
            <ac:grpSpMk id="37" creationId="{23B58CC6-A99E-43AF-A467-256F19287FB8}"/>
          </ac:grpSpMkLst>
        </pc:grpChg>
        <pc:graphicFrameChg chg="add del">
          <ac:chgData name="Gundapuneni,Kiran Kumar" userId="S::s547050@nwmissouri.edu::1cc6b4ff-2736-482f-aedf-07a08daf7e20" providerId="AD" clId="Web-{1B02D9F5-C9CB-48F8-BCE6-13E1548B0F66}" dt="2022-10-03T00:43:59.833" v="318"/>
          <ac:graphicFrameMkLst>
            <pc:docMk/>
            <pc:sldMk cId="1943019103" sldId="267"/>
            <ac:graphicFrameMk id="5" creationId="{AD4375AC-0120-E850-4D2F-286BA7A32C19}"/>
          </ac:graphicFrameMkLst>
        </pc:graphicFrameChg>
        <pc:graphicFrameChg chg="add">
          <ac:chgData name="Gundapuneni,Kiran Kumar" userId="S::s547050@nwmissouri.edu::1cc6b4ff-2736-482f-aedf-07a08daf7e20" providerId="AD" clId="Web-{1B02D9F5-C9CB-48F8-BCE6-13E1548B0F66}" dt="2022-10-03T00:43:59.864" v="319"/>
          <ac:graphicFrameMkLst>
            <pc:docMk/>
            <pc:sldMk cId="1943019103" sldId="267"/>
            <ac:graphicFrameMk id="28" creationId="{6C412284-1B49-BBAF-F62B-C93E20B7A3C5}"/>
          </ac:graphicFrameMkLst>
        </pc:graphicFrameChg>
        <pc:picChg chg="add del">
          <ac:chgData name="Gundapuneni,Kiran Kumar" userId="S::s547050@nwmissouri.edu::1cc6b4ff-2736-482f-aedf-07a08daf7e20" providerId="AD" clId="Web-{1B02D9F5-C9CB-48F8-BCE6-13E1548B0F66}" dt="2022-10-03T00:43:59.833" v="318"/>
          <ac:picMkLst>
            <pc:docMk/>
            <pc:sldMk cId="1943019103" sldId="267"/>
            <ac:picMk id="6" creationId="{31A38338-351E-75C7-56BD-361C5EAAA46B}"/>
          </ac:picMkLst>
        </pc:picChg>
      </pc:sldChg>
      <pc:sldChg chg="new del mod modClrScheme chgLayout">
        <pc:chgData name="Gundapuneni,Kiran Kumar" userId="S::s547050@nwmissouri.edu::1cc6b4ff-2736-482f-aedf-07a08daf7e20" providerId="AD" clId="Web-{1B02D9F5-C9CB-48F8-BCE6-13E1548B0F66}" dt="2022-10-03T00:15:05.440" v="3"/>
        <pc:sldMkLst>
          <pc:docMk/>
          <pc:sldMk cId="2030277646" sldId="267"/>
        </pc:sldMkLst>
      </pc:sldChg>
      <pc:sldChg chg="addSp modSp new mod setBg">
        <pc:chgData name="Gundapuneni,Kiran Kumar" userId="S::s547050@nwmissouri.edu::1cc6b4ff-2736-482f-aedf-07a08daf7e20" providerId="AD" clId="Web-{1B02D9F5-C9CB-48F8-BCE6-13E1548B0F66}" dt="2022-10-03T00:41:09.467" v="304"/>
        <pc:sldMkLst>
          <pc:docMk/>
          <pc:sldMk cId="150631168" sldId="268"/>
        </pc:sldMkLst>
        <pc:spChg chg="add">
          <ac:chgData name="Gundapuneni,Kiran Kumar" userId="S::s547050@nwmissouri.edu::1cc6b4ff-2736-482f-aedf-07a08daf7e20" providerId="AD" clId="Web-{1B02D9F5-C9CB-48F8-BCE6-13E1548B0F66}" dt="2022-10-03T00:41:09.467" v="304"/>
          <ac:spMkLst>
            <pc:docMk/>
            <pc:sldMk cId="150631168" sldId="268"/>
            <ac:spMk id="7" creationId="{42A4FC2C-047E-45A5-965D-8E1E3BF09BC6}"/>
          </ac:spMkLst>
        </pc:spChg>
        <pc:picChg chg="add mod">
          <ac:chgData name="Gundapuneni,Kiran Kumar" userId="S::s547050@nwmissouri.edu::1cc6b4ff-2736-482f-aedf-07a08daf7e20" providerId="AD" clId="Web-{1B02D9F5-C9CB-48F8-BCE6-13E1548B0F66}" dt="2022-10-03T00:41:09.467" v="304"/>
          <ac:picMkLst>
            <pc:docMk/>
            <pc:sldMk cId="150631168" sldId="268"/>
            <ac:picMk id="2" creationId="{150B3DDE-5715-E9E2-B6B8-479F4912CBA8}"/>
          </ac:picMkLst>
        </pc:picChg>
      </pc:sldChg>
      <pc:sldChg chg="addSp modSp new mod setBg">
        <pc:chgData name="Gundapuneni,Kiran Kumar" userId="S::s547050@nwmissouri.edu::1cc6b4ff-2736-482f-aedf-07a08daf7e20" providerId="AD" clId="Web-{1B02D9F5-C9CB-48F8-BCE6-13E1548B0F66}" dt="2022-10-03T00:41:47" v="307"/>
        <pc:sldMkLst>
          <pc:docMk/>
          <pc:sldMk cId="127201262" sldId="269"/>
        </pc:sldMkLst>
        <pc:spChg chg="add">
          <ac:chgData name="Gundapuneni,Kiran Kumar" userId="S::s547050@nwmissouri.edu::1cc6b4ff-2736-482f-aedf-07a08daf7e20" providerId="AD" clId="Web-{1B02D9F5-C9CB-48F8-BCE6-13E1548B0F66}" dt="2022-10-03T00:41:47" v="307"/>
          <ac:spMkLst>
            <pc:docMk/>
            <pc:sldMk cId="127201262" sldId="269"/>
            <ac:spMk id="7" creationId="{42A4FC2C-047E-45A5-965D-8E1E3BF09BC6}"/>
          </ac:spMkLst>
        </pc:spChg>
        <pc:picChg chg="add mod">
          <ac:chgData name="Gundapuneni,Kiran Kumar" userId="S::s547050@nwmissouri.edu::1cc6b4ff-2736-482f-aedf-07a08daf7e20" providerId="AD" clId="Web-{1B02D9F5-C9CB-48F8-BCE6-13E1548B0F66}" dt="2022-10-03T00:41:47" v="307"/>
          <ac:picMkLst>
            <pc:docMk/>
            <pc:sldMk cId="127201262" sldId="269"/>
            <ac:picMk id="2" creationId="{E9CEF42D-C90D-5C52-0397-88C6AFF6C2CF}"/>
          </ac:picMkLst>
        </pc:picChg>
      </pc:sldChg>
      <pc:sldChg chg="addSp modSp new mod setBg">
        <pc:chgData name="Gundapuneni,Kiran Kumar" userId="S::s547050@nwmissouri.edu::1cc6b4ff-2736-482f-aedf-07a08daf7e20" providerId="AD" clId="Web-{1B02D9F5-C9CB-48F8-BCE6-13E1548B0F66}" dt="2022-10-03T00:42:22.845" v="310"/>
        <pc:sldMkLst>
          <pc:docMk/>
          <pc:sldMk cId="1554998370" sldId="270"/>
        </pc:sldMkLst>
        <pc:spChg chg="add">
          <ac:chgData name="Gundapuneni,Kiran Kumar" userId="S::s547050@nwmissouri.edu::1cc6b4ff-2736-482f-aedf-07a08daf7e20" providerId="AD" clId="Web-{1B02D9F5-C9CB-48F8-BCE6-13E1548B0F66}" dt="2022-10-03T00:42:22.845" v="310"/>
          <ac:spMkLst>
            <pc:docMk/>
            <pc:sldMk cId="1554998370" sldId="270"/>
            <ac:spMk id="7" creationId="{42A4FC2C-047E-45A5-965D-8E1E3BF09BC6}"/>
          </ac:spMkLst>
        </pc:spChg>
        <pc:picChg chg="add mod">
          <ac:chgData name="Gundapuneni,Kiran Kumar" userId="S::s547050@nwmissouri.edu::1cc6b4ff-2736-482f-aedf-07a08daf7e20" providerId="AD" clId="Web-{1B02D9F5-C9CB-48F8-BCE6-13E1548B0F66}" dt="2022-10-03T00:42:22.845" v="310"/>
          <ac:picMkLst>
            <pc:docMk/>
            <pc:sldMk cId="1554998370" sldId="270"/>
            <ac:picMk id="2" creationId="{A5D5BD55-8F08-8DD5-FCDA-72B68D9CDD91}"/>
          </ac:picMkLst>
        </pc:picChg>
      </pc:sldChg>
      <pc:sldChg chg="addSp modSp new mod setBg">
        <pc:chgData name="Gundapuneni,Kiran Kumar" userId="S::s547050@nwmissouri.edu::1cc6b4ff-2736-482f-aedf-07a08daf7e20" providerId="AD" clId="Web-{1B02D9F5-C9CB-48F8-BCE6-13E1548B0F66}" dt="2022-10-03T00:43:09.831" v="313"/>
        <pc:sldMkLst>
          <pc:docMk/>
          <pc:sldMk cId="2691505789" sldId="271"/>
        </pc:sldMkLst>
        <pc:spChg chg="add">
          <ac:chgData name="Gundapuneni,Kiran Kumar" userId="S::s547050@nwmissouri.edu::1cc6b4ff-2736-482f-aedf-07a08daf7e20" providerId="AD" clId="Web-{1B02D9F5-C9CB-48F8-BCE6-13E1548B0F66}" dt="2022-10-03T00:43:09.831" v="313"/>
          <ac:spMkLst>
            <pc:docMk/>
            <pc:sldMk cId="2691505789" sldId="271"/>
            <ac:spMk id="7" creationId="{42A4FC2C-047E-45A5-965D-8E1E3BF09BC6}"/>
          </ac:spMkLst>
        </pc:spChg>
        <pc:picChg chg="add mod">
          <ac:chgData name="Gundapuneni,Kiran Kumar" userId="S::s547050@nwmissouri.edu::1cc6b4ff-2736-482f-aedf-07a08daf7e20" providerId="AD" clId="Web-{1B02D9F5-C9CB-48F8-BCE6-13E1548B0F66}" dt="2022-10-03T00:43:09.831" v="313"/>
          <ac:picMkLst>
            <pc:docMk/>
            <pc:sldMk cId="2691505789" sldId="271"/>
            <ac:picMk id="2" creationId="{5360AD37-006A-E26E-D5AA-546C038DBE27}"/>
          </ac:picMkLst>
        </pc:picChg>
      </pc:sldChg>
      <pc:sldChg chg="addSp modSp new mod setBg">
        <pc:chgData name="Gundapuneni,Kiran Kumar" userId="S::s547050@nwmissouri.edu::1cc6b4ff-2736-482f-aedf-07a08daf7e20" providerId="AD" clId="Web-{1B02D9F5-C9CB-48F8-BCE6-13E1548B0F66}" dt="2022-10-03T00:43:39.067" v="316"/>
        <pc:sldMkLst>
          <pc:docMk/>
          <pc:sldMk cId="452152611" sldId="272"/>
        </pc:sldMkLst>
        <pc:spChg chg="add">
          <ac:chgData name="Gundapuneni,Kiran Kumar" userId="S::s547050@nwmissouri.edu::1cc6b4ff-2736-482f-aedf-07a08daf7e20" providerId="AD" clId="Web-{1B02D9F5-C9CB-48F8-BCE6-13E1548B0F66}" dt="2022-10-03T00:43:39.067" v="316"/>
          <ac:spMkLst>
            <pc:docMk/>
            <pc:sldMk cId="452152611" sldId="272"/>
            <ac:spMk id="7" creationId="{42A4FC2C-047E-45A5-965D-8E1E3BF09BC6}"/>
          </ac:spMkLst>
        </pc:spChg>
        <pc:picChg chg="add mod">
          <ac:chgData name="Gundapuneni,Kiran Kumar" userId="S::s547050@nwmissouri.edu::1cc6b4ff-2736-482f-aedf-07a08daf7e20" providerId="AD" clId="Web-{1B02D9F5-C9CB-48F8-BCE6-13E1548B0F66}" dt="2022-10-03T00:43:39.067" v="316"/>
          <ac:picMkLst>
            <pc:docMk/>
            <pc:sldMk cId="452152611" sldId="272"/>
            <ac:picMk id="2" creationId="{AA197739-7C48-2404-304B-D0A500A63DF1}"/>
          </ac:picMkLst>
        </pc:picChg>
      </pc:sldChg>
      <pc:sldMasterChg chg="add del addSldLayout delSldLayout">
        <pc:chgData name="Gundapuneni,Kiran Kumar" userId="S::s547050@nwmissouri.edu::1cc6b4ff-2736-482f-aedf-07a08daf7e20" providerId="AD" clId="Web-{1B02D9F5-C9CB-48F8-BCE6-13E1548B0F66}" dt="2022-10-03T00:15:02.315" v="2"/>
        <pc:sldMasterMkLst>
          <pc:docMk/>
          <pc:sldMasterMk cId="740370048" sldId="2147483660"/>
        </pc:sldMasterMkLst>
        <pc:sldLayoutChg chg="add del">
          <pc:chgData name="Gundapuneni,Kiran Kumar" userId="S::s547050@nwmissouri.edu::1cc6b4ff-2736-482f-aedf-07a08daf7e20" providerId="AD" clId="Web-{1B02D9F5-C9CB-48F8-BCE6-13E1548B0F66}" dt="2022-10-03T00:15:02.315" v="2"/>
          <pc:sldLayoutMkLst>
            <pc:docMk/>
            <pc:sldMasterMk cId="740370048" sldId="2147483660"/>
            <pc:sldLayoutMk cId="90200996" sldId="2147483661"/>
          </pc:sldLayoutMkLst>
        </pc:sldLayoutChg>
        <pc:sldLayoutChg chg="add del">
          <pc:chgData name="Gundapuneni,Kiran Kumar" userId="S::s547050@nwmissouri.edu::1cc6b4ff-2736-482f-aedf-07a08daf7e20" providerId="AD" clId="Web-{1B02D9F5-C9CB-48F8-BCE6-13E1548B0F66}" dt="2022-10-03T00:15:02.315" v="2"/>
          <pc:sldLayoutMkLst>
            <pc:docMk/>
            <pc:sldMasterMk cId="740370048" sldId="2147483660"/>
            <pc:sldLayoutMk cId="3138215280" sldId="2147483662"/>
          </pc:sldLayoutMkLst>
        </pc:sldLayoutChg>
        <pc:sldLayoutChg chg="add del">
          <pc:chgData name="Gundapuneni,Kiran Kumar" userId="S::s547050@nwmissouri.edu::1cc6b4ff-2736-482f-aedf-07a08daf7e20" providerId="AD" clId="Web-{1B02D9F5-C9CB-48F8-BCE6-13E1548B0F66}" dt="2022-10-03T00:15:02.315" v="2"/>
          <pc:sldLayoutMkLst>
            <pc:docMk/>
            <pc:sldMasterMk cId="740370048" sldId="2147483660"/>
            <pc:sldLayoutMk cId="1351933436" sldId="2147483663"/>
          </pc:sldLayoutMkLst>
        </pc:sldLayoutChg>
        <pc:sldLayoutChg chg="add del">
          <pc:chgData name="Gundapuneni,Kiran Kumar" userId="S::s547050@nwmissouri.edu::1cc6b4ff-2736-482f-aedf-07a08daf7e20" providerId="AD" clId="Web-{1B02D9F5-C9CB-48F8-BCE6-13E1548B0F66}" dt="2022-10-03T00:15:02.315" v="2"/>
          <pc:sldLayoutMkLst>
            <pc:docMk/>
            <pc:sldMasterMk cId="740370048" sldId="2147483660"/>
            <pc:sldLayoutMk cId="2134742722" sldId="2147483664"/>
          </pc:sldLayoutMkLst>
        </pc:sldLayoutChg>
        <pc:sldLayoutChg chg="add del">
          <pc:chgData name="Gundapuneni,Kiran Kumar" userId="S::s547050@nwmissouri.edu::1cc6b4ff-2736-482f-aedf-07a08daf7e20" providerId="AD" clId="Web-{1B02D9F5-C9CB-48F8-BCE6-13E1548B0F66}" dt="2022-10-03T00:15:02.315" v="2"/>
          <pc:sldLayoutMkLst>
            <pc:docMk/>
            <pc:sldMasterMk cId="740370048" sldId="2147483660"/>
            <pc:sldLayoutMk cId="471801017" sldId="2147483665"/>
          </pc:sldLayoutMkLst>
        </pc:sldLayoutChg>
        <pc:sldLayoutChg chg="add del">
          <pc:chgData name="Gundapuneni,Kiran Kumar" userId="S::s547050@nwmissouri.edu::1cc6b4ff-2736-482f-aedf-07a08daf7e20" providerId="AD" clId="Web-{1B02D9F5-C9CB-48F8-BCE6-13E1548B0F66}" dt="2022-10-03T00:15:02.315" v="2"/>
          <pc:sldLayoutMkLst>
            <pc:docMk/>
            <pc:sldMasterMk cId="740370048" sldId="2147483660"/>
            <pc:sldLayoutMk cId="809013150" sldId="2147483666"/>
          </pc:sldLayoutMkLst>
        </pc:sldLayoutChg>
        <pc:sldLayoutChg chg="add del">
          <pc:chgData name="Gundapuneni,Kiran Kumar" userId="S::s547050@nwmissouri.edu::1cc6b4ff-2736-482f-aedf-07a08daf7e20" providerId="AD" clId="Web-{1B02D9F5-C9CB-48F8-BCE6-13E1548B0F66}" dt="2022-10-03T00:15:02.315" v="2"/>
          <pc:sldLayoutMkLst>
            <pc:docMk/>
            <pc:sldMasterMk cId="740370048" sldId="2147483660"/>
            <pc:sldLayoutMk cId="3631594973" sldId="2147483667"/>
          </pc:sldLayoutMkLst>
        </pc:sldLayoutChg>
        <pc:sldLayoutChg chg="add del">
          <pc:chgData name="Gundapuneni,Kiran Kumar" userId="S::s547050@nwmissouri.edu::1cc6b4ff-2736-482f-aedf-07a08daf7e20" providerId="AD" clId="Web-{1B02D9F5-C9CB-48F8-BCE6-13E1548B0F66}" dt="2022-10-03T00:15:02.315" v="2"/>
          <pc:sldLayoutMkLst>
            <pc:docMk/>
            <pc:sldMasterMk cId="740370048" sldId="2147483660"/>
            <pc:sldLayoutMk cId="517729574" sldId="2147483668"/>
          </pc:sldLayoutMkLst>
        </pc:sldLayoutChg>
        <pc:sldLayoutChg chg="add del">
          <pc:chgData name="Gundapuneni,Kiran Kumar" userId="S::s547050@nwmissouri.edu::1cc6b4ff-2736-482f-aedf-07a08daf7e20" providerId="AD" clId="Web-{1B02D9F5-C9CB-48F8-BCE6-13E1548B0F66}" dt="2022-10-03T00:15:02.315" v="2"/>
          <pc:sldLayoutMkLst>
            <pc:docMk/>
            <pc:sldMasterMk cId="740370048" sldId="2147483660"/>
            <pc:sldLayoutMk cId="1893416848" sldId="2147483669"/>
          </pc:sldLayoutMkLst>
        </pc:sldLayoutChg>
        <pc:sldLayoutChg chg="add del">
          <pc:chgData name="Gundapuneni,Kiran Kumar" userId="S::s547050@nwmissouri.edu::1cc6b4ff-2736-482f-aedf-07a08daf7e20" providerId="AD" clId="Web-{1B02D9F5-C9CB-48F8-BCE6-13E1548B0F66}" dt="2022-10-03T00:15:02.315" v="2"/>
          <pc:sldLayoutMkLst>
            <pc:docMk/>
            <pc:sldMasterMk cId="740370048" sldId="2147483660"/>
            <pc:sldLayoutMk cId="4127322663" sldId="2147483670"/>
          </pc:sldLayoutMkLst>
        </pc:sldLayoutChg>
        <pc:sldLayoutChg chg="add del">
          <pc:chgData name="Gundapuneni,Kiran Kumar" userId="S::s547050@nwmissouri.edu::1cc6b4ff-2736-482f-aedf-07a08daf7e20" providerId="AD" clId="Web-{1B02D9F5-C9CB-48F8-BCE6-13E1548B0F66}" dt="2022-10-03T00:15:02.315" v="2"/>
          <pc:sldLayoutMkLst>
            <pc:docMk/>
            <pc:sldMasterMk cId="740370048" sldId="2147483660"/>
            <pc:sldLayoutMk cId="1251873050" sldId="2147483671"/>
          </pc:sldLayoutMkLst>
        </pc:sldLayoutChg>
      </pc:sldMasterChg>
      <pc:sldMasterChg chg="add del addSldLayout delSldLayout modSldLayout">
        <pc:chgData name="Gundapuneni,Kiran Kumar" userId="S::s547050@nwmissouri.edu::1cc6b4ff-2736-482f-aedf-07a08daf7e20" providerId="AD" clId="Web-{1B02D9F5-C9CB-48F8-BCE6-13E1548B0F66}" dt="2022-10-03T00:15:02.315" v="2"/>
        <pc:sldMasterMkLst>
          <pc:docMk/>
          <pc:sldMasterMk cId="3728923584" sldId="2147483660"/>
        </pc:sldMasterMkLst>
        <pc:sldLayoutChg chg="add del mod replId">
          <pc:chgData name="Gundapuneni,Kiran Kumar" userId="S::s547050@nwmissouri.edu::1cc6b4ff-2736-482f-aedf-07a08daf7e20" providerId="AD" clId="Web-{1B02D9F5-C9CB-48F8-BCE6-13E1548B0F66}" dt="2022-10-03T00:15:02.315" v="2"/>
          <pc:sldLayoutMkLst>
            <pc:docMk/>
            <pc:sldMasterMk cId="3728923584" sldId="2147483660"/>
            <pc:sldLayoutMk cId="490207975" sldId="2147483661"/>
          </pc:sldLayoutMkLst>
        </pc:sldLayoutChg>
        <pc:sldLayoutChg chg="add del mod replId">
          <pc:chgData name="Gundapuneni,Kiran Kumar" userId="S::s547050@nwmissouri.edu::1cc6b4ff-2736-482f-aedf-07a08daf7e20" providerId="AD" clId="Web-{1B02D9F5-C9CB-48F8-BCE6-13E1548B0F66}" dt="2022-10-03T00:15:02.315" v="2"/>
          <pc:sldLayoutMkLst>
            <pc:docMk/>
            <pc:sldMasterMk cId="3728923584" sldId="2147483660"/>
            <pc:sldLayoutMk cId="2490530110" sldId="2147483662"/>
          </pc:sldLayoutMkLst>
        </pc:sldLayoutChg>
        <pc:sldLayoutChg chg="add del mod replId">
          <pc:chgData name="Gundapuneni,Kiran Kumar" userId="S::s547050@nwmissouri.edu::1cc6b4ff-2736-482f-aedf-07a08daf7e20" providerId="AD" clId="Web-{1B02D9F5-C9CB-48F8-BCE6-13E1548B0F66}" dt="2022-10-03T00:15:02.315" v="2"/>
          <pc:sldLayoutMkLst>
            <pc:docMk/>
            <pc:sldMasterMk cId="3728923584" sldId="2147483660"/>
            <pc:sldLayoutMk cId="1065717078" sldId="2147483663"/>
          </pc:sldLayoutMkLst>
        </pc:sldLayoutChg>
        <pc:sldLayoutChg chg="add del mod replId">
          <pc:chgData name="Gundapuneni,Kiran Kumar" userId="S::s547050@nwmissouri.edu::1cc6b4ff-2736-482f-aedf-07a08daf7e20" providerId="AD" clId="Web-{1B02D9F5-C9CB-48F8-BCE6-13E1548B0F66}" dt="2022-10-03T00:15:02.315" v="2"/>
          <pc:sldLayoutMkLst>
            <pc:docMk/>
            <pc:sldMasterMk cId="3728923584" sldId="2147483660"/>
            <pc:sldLayoutMk cId="3001440026" sldId="2147483664"/>
          </pc:sldLayoutMkLst>
        </pc:sldLayoutChg>
        <pc:sldLayoutChg chg="add del mod replId">
          <pc:chgData name="Gundapuneni,Kiran Kumar" userId="S::s547050@nwmissouri.edu::1cc6b4ff-2736-482f-aedf-07a08daf7e20" providerId="AD" clId="Web-{1B02D9F5-C9CB-48F8-BCE6-13E1548B0F66}" dt="2022-10-03T00:15:02.315" v="2"/>
          <pc:sldLayoutMkLst>
            <pc:docMk/>
            <pc:sldMasterMk cId="3728923584" sldId="2147483660"/>
            <pc:sldLayoutMk cId="2743973217" sldId="2147483665"/>
          </pc:sldLayoutMkLst>
        </pc:sldLayoutChg>
        <pc:sldLayoutChg chg="add del mod replId">
          <pc:chgData name="Gundapuneni,Kiran Kumar" userId="S::s547050@nwmissouri.edu::1cc6b4ff-2736-482f-aedf-07a08daf7e20" providerId="AD" clId="Web-{1B02D9F5-C9CB-48F8-BCE6-13E1548B0F66}" dt="2022-10-03T00:15:02.315" v="2"/>
          <pc:sldLayoutMkLst>
            <pc:docMk/>
            <pc:sldMasterMk cId="3728923584" sldId="2147483660"/>
            <pc:sldLayoutMk cId="1146821328" sldId="2147483666"/>
          </pc:sldLayoutMkLst>
        </pc:sldLayoutChg>
        <pc:sldLayoutChg chg="add del mod replId">
          <pc:chgData name="Gundapuneni,Kiran Kumar" userId="S::s547050@nwmissouri.edu::1cc6b4ff-2736-482f-aedf-07a08daf7e20" providerId="AD" clId="Web-{1B02D9F5-C9CB-48F8-BCE6-13E1548B0F66}" dt="2022-10-03T00:15:02.315" v="2"/>
          <pc:sldLayoutMkLst>
            <pc:docMk/>
            <pc:sldMasterMk cId="3728923584" sldId="2147483660"/>
            <pc:sldLayoutMk cId="617919239" sldId="2147483667"/>
          </pc:sldLayoutMkLst>
        </pc:sldLayoutChg>
        <pc:sldLayoutChg chg="add del mod replId">
          <pc:chgData name="Gundapuneni,Kiran Kumar" userId="S::s547050@nwmissouri.edu::1cc6b4ff-2736-482f-aedf-07a08daf7e20" providerId="AD" clId="Web-{1B02D9F5-C9CB-48F8-BCE6-13E1548B0F66}" dt="2022-10-03T00:15:02.315" v="2"/>
          <pc:sldLayoutMkLst>
            <pc:docMk/>
            <pc:sldMasterMk cId="3728923584" sldId="2147483660"/>
            <pc:sldLayoutMk cId="1025494315" sldId="2147483668"/>
          </pc:sldLayoutMkLst>
        </pc:sldLayoutChg>
        <pc:sldLayoutChg chg="add del mod replId">
          <pc:chgData name="Gundapuneni,Kiran Kumar" userId="S::s547050@nwmissouri.edu::1cc6b4ff-2736-482f-aedf-07a08daf7e20" providerId="AD" clId="Web-{1B02D9F5-C9CB-48F8-BCE6-13E1548B0F66}" dt="2022-10-03T00:15:02.315" v="2"/>
          <pc:sldLayoutMkLst>
            <pc:docMk/>
            <pc:sldMasterMk cId="3728923584" sldId="2147483660"/>
            <pc:sldLayoutMk cId="416022381" sldId="2147483669"/>
          </pc:sldLayoutMkLst>
        </pc:sldLayoutChg>
        <pc:sldLayoutChg chg="add del mod replId">
          <pc:chgData name="Gundapuneni,Kiran Kumar" userId="S::s547050@nwmissouri.edu::1cc6b4ff-2736-482f-aedf-07a08daf7e20" providerId="AD" clId="Web-{1B02D9F5-C9CB-48F8-BCE6-13E1548B0F66}" dt="2022-10-03T00:15:02.315" v="2"/>
          <pc:sldLayoutMkLst>
            <pc:docMk/>
            <pc:sldMasterMk cId="3728923584" sldId="2147483660"/>
            <pc:sldLayoutMk cId="1664428902" sldId="2147483670"/>
          </pc:sldLayoutMkLst>
        </pc:sldLayoutChg>
        <pc:sldLayoutChg chg="add del mod replId">
          <pc:chgData name="Gundapuneni,Kiran Kumar" userId="S::s547050@nwmissouri.edu::1cc6b4ff-2736-482f-aedf-07a08daf7e20" providerId="AD" clId="Web-{1B02D9F5-C9CB-48F8-BCE6-13E1548B0F66}" dt="2022-10-03T00:15:02.315" v="2"/>
          <pc:sldLayoutMkLst>
            <pc:docMk/>
            <pc:sldMasterMk cId="3728923584" sldId="2147483660"/>
            <pc:sldLayoutMk cId="3765515342" sldId="2147483671"/>
          </pc:sldLayoutMkLst>
        </pc:sldLayoutChg>
        <pc:sldLayoutChg chg="add del mod replId">
          <pc:chgData name="Gundapuneni,Kiran Kumar" userId="S::s547050@nwmissouri.edu::1cc6b4ff-2736-482f-aedf-07a08daf7e20" providerId="AD" clId="Web-{1B02D9F5-C9CB-48F8-BCE6-13E1548B0F66}" dt="2022-10-03T00:15:02.315" v="2"/>
          <pc:sldLayoutMkLst>
            <pc:docMk/>
            <pc:sldMasterMk cId="3728923584" sldId="2147483660"/>
            <pc:sldLayoutMk cId="196827476" sldId="2147483672"/>
          </pc:sldLayoutMkLst>
        </pc:sldLayoutChg>
        <pc:sldLayoutChg chg="add del mod replId">
          <pc:chgData name="Gundapuneni,Kiran Kumar" userId="S::s547050@nwmissouri.edu::1cc6b4ff-2736-482f-aedf-07a08daf7e20" providerId="AD" clId="Web-{1B02D9F5-C9CB-48F8-BCE6-13E1548B0F66}" dt="2022-10-03T00:15:02.315" v="2"/>
          <pc:sldLayoutMkLst>
            <pc:docMk/>
            <pc:sldMasterMk cId="3728923584" sldId="2147483660"/>
            <pc:sldLayoutMk cId="291669135" sldId="2147483673"/>
          </pc:sldLayoutMkLst>
        </pc:sldLayoutChg>
        <pc:sldLayoutChg chg="add del mod replId">
          <pc:chgData name="Gundapuneni,Kiran Kumar" userId="S::s547050@nwmissouri.edu::1cc6b4ff-2736-482f-aedf-07a08daf7e20" providerId="AD" clId="Web-{1B02D9F5-C9CB-48F8-BCE6-13E1548B0F66}" dt="2022-10-03T00:15:02.315" v="2"/>
          <pc:sldLayoutMkLst>
            <pc:docMk/>
            <pc:sldMasterMk cId="3728923584" sldId="2147483660"/>
            <pc:sldLayoutMk cId="4268785506" sldId="2147483674"/>
          </pc:sldLayoutMkLst>
        </pc:sldLayoutChg>
        <pc:sldLayoutChg chg="add del mod replId">
          <pc:chgData name="Gundapuneni,Kiran Kumar" userId="S::s547050@nwmissouri.edu::1cc6b4ff-2736-482f-aedf-07a08daf7e20" providerId="AD" clId="Web-{1B02D9F5-C9CB-48F8-BCE6-13E1548B0F66}" dt="2022-10-03T00:15:02.315" v="2"/>
          <pc:sldLayoutMkLst>
            <pc:docMk/>
            <pc:sldMasterMk cId="3728923584" sldId="2147483660"/>
            <pc:sldLayoutMk cId="6094904" sldId="2147483675"/>
          </pc:sldLayoutMkLst>
        </pc:sldLayoutChg>
        <pc:sldLayoutChg chg="add del mod replId">
          <pc:chgData name="Gundapuneni,Kiran Kumar" userId="S::s547050@nwmissouri.edu::1cc6b4ff-2736-482f-aedf-07a08daf7e20" providerId="AD" clId="Web-{1B02D9F5-C9CB-48F8-BCE6-13E1548B0F66}" dt="2022-10-03T00:15:02.315" v="2"/>
          <pc:sldLayoutMkLst>
            <pc:docMk/>
            <pc:sldMasterMk cId="3728923584" sldId="2147483660"/>
            <pc:sldLayoutMk cId="3099743437" sldId="2147483676"/>
          </pc:sldLayoutMkLst>
        </pc:sldLayoutChg>
        <pc:sldLayoutChg chg="add del mod replId">
          <pc:chgData name="Gundapuneni,Kiran Kumar" userId="S::s547050@nwmissouri.edu::1cc6b4ff-2736-482f-aedf-07a08daf7e20" providerId="AD" clId="Web-{1B02D9F5-C9CB-48F8-BCE6-13E1548B0F66}" dt="2022-10-03T00:15:02.315" v="2"/>
          <pc:sldLayoutMkLst>
            <pc:docMk/>
            <pc:sldMasterMk cId="3728923584" sldId="2147483660"/>
            <pc:sldLayoutMk cId="1163103933" sldId="2147483677"/>
          </pc:sldLayoutMkLst>
        </pc:sldLayoutChg>
      </pc:sldMasterChg>
    </pc:docChg>
  </pc:docChgLst>
  <pc:docChgLst>
    <pc:chgData name="Aluri,Hari Kiran" userId="S::s547051@nwmissouri.edu::fd1b1c24-3773-4139-a53d-3b2c31cc0fba" providerId="AD" clId="Web-{7BCD41C8-9B02-4E38-D76F-3C0BDDEC8971}"/>
    <pc:docChg chg="modSld">
      <pc:chgData name="Aluri,Hari Kiran" userId="S::s547051@nwmissouri.edu::fd1b1c24-3773-4139-a53d-3b2c31cc0fba" providerId="AD" clId="Web-{7BCD41C8-9B02-4E38-D76F-3C0BDDEC8971}" dt="2022-10-03T14:30:05.609" v="292" actId="20577"/>
      <pc:docMkLst>
        <pc:docMk/>
      </pc:docMkLst>
      <pc:sldChg chg="addSp modSp">
        <pc:chgData name="Aluri,Hari Kiran" userId="S::s547051@nwmissouri.edu::fd1b1c24-3773-4139-a53d-3b2c31cc0fba" providerId="AD" clId="Web-{7BCD41C8-9B02-4E38-D76F-3C0BDDEC8971}" dt="2022-10-03T14:23:25.287" v="59" actId="14100"/>
        <pc:sldMkLst>
          <pc:docMk/>
          <pc:sldMk cId="1462138873" sldId="259"/>
        </pc:sldMkLst>
        <pc:spChg chg="add mod">
          <ac:chgData name="Aluri,Hari Kiran" userId="S::s547051@nwmissouri.edu::fd1b1c24-3773-4139-a53d-3b2c31cc0fba" providerId="AD" clId="Web-{7BCD41C8-9B02-4E38-D76F-3C0BDDEC8971}" dt="2022-10-03T14:23:25.287" v="59" actId="14100"/>
          <ac:spMkLst>
            <pc:docMk/>
            <pc:sldMk cId="1462138873" sldId="259"/>
            <ac:spMk id="4" creationId="{D99AAE06-A403-F405-51DD-752EE54320D5}"/>
          </ac:spMkLst>
        </pc:spChg>
        <pc:picChg chg="mod">
          <ac:chgData name="Aluri,Hari Kiran" userId="S::s547051@nwmissouri.edu::fd1b1c24-3773-4139-a53d-3b2c31cc0fba" providerId="AD" clId="Web-{7BCD41C8-9B02-4E38-D76F-3C0BDDEC8971}" dt="2022-10-03T14:20:33.845" v="1" actId="1076"/>
          <ac:picMkLst>
            <pc:docMk/>
            <pc:sldMk cId="1462138873" sldId="259"/>
            <ac:picMk id="3" creationId="{51BF6D3F-96DD-36C9-5824-078BD0009479}"/>
          </ac:picMkLst>
        </pc:picChg>
      </pc:sldChg>
      <pc:sldChg chg="addSp delSp modSp">
        <pc:chgData name="Aluri,Hari Kiran" userId="S::s547051@nwmissouri.edu::fd1b1c24-3773-4139-a53d-3b2c31cc0fba" providerId="AD" clId="Web-{7BCD41C8-9B02-4E38-D76F-3C0BDDEC8971}" dt="2022-10-03T14:26:33.979" v="174" actId="20577"/>
        <pc:sldMkLst>
          <pc:docMk/>
          <pc:sldMk cId="1965213133" sldId="260"/>
        </pc:sldMkLst>
        <pc:spChg chg="add del mod">
          <ac:chgData name="Aluri,Hari Kiran" userId="S::s547051@nwmissouri.edu::fd1b1c24-3773-4139-a53d-3b2c31cc0fba" providerId="AD" clId="Web-{7BCD41C8-9B02-4E38-D76F-3C0BDDEC8971}" dt="2022-10-03T14:26:02.119" v="136"/>
          <ac:spMkLst>
            <pc:docMk/>
            <pc:sldMk cId="1965213133" sldId="260"/>
            <ac:spMk id="4" creationId="{29044D22-5A34-D887-8F08-62249E08FCC3}"/>
          </ac:spMkLst>
        </pc:spChg>
        <pc:spChg chg="add mod">
          <ac:chgData name="Aluri,Hari Kiran" userId="S::s547051@nwmissouri.edu::fd1b1c24-3773-4139-a53d-3b2c31cc0fba" providerId="AD" clId="Web-{7BCD41C8-9B02-4E38-D76F-3C0BDDEC8971}" dt="2022-10-03T14:26:33.979" v="174" actId="20577"/>
          <ac:spMkLst>
            <pc:docMk/>
            <pc:sldMk cId="1965213133" sldId="260"/>
            <ac:spMk id="5" creationId="{13EAFE84-E82E-9826-1641-D18C34843032}"/>
          </ac:spMkLst>
        </pc:spChg>
        <pc:picChg chg="mod">
          <ac:chgData name="Aluri,Hari Kiran" userId="S::s547051@nwmissouri.edu::fd1b1c24-3773-4139-a53d-3b2c31cc0fba" providerId="AD" clId="Web-{7BCD41C8-9B02-4E38-D76F-3C0BDDEC8971}" dt="2022-10-03T14:21:27.065" v="9" actId="1076"/>
          <ac:picMkLst>
            <pc:docMk/>
            <pc:sldMk cId="1965213133" sldId="260"/>
            <ac:picMk id="3" creationId="{5FDA9296-FA96-599E-5944-CD83A6701209}"/>
          </ac:picMkLst>
        </pc:picChg>
      </pc:sldChg>
      <pc:sldChg chg="addSp modSp">
        <pc:chgData name="Aluri,Hari Kiran" userId="S::s547051@nwmissouri.edu::fd1b1c24-3773-4139-a53d-3b2c31cc0fba" providerId="AD" clId="Web-{7BCD41C8-9B02-4E38-D76F-3C0BDDEC8971}" dt="2022-10-03T14:27:49.387" v="208" actId="20577"/>
        <pc:sldMkLst>
          <pc:docMk/>
          <pc:sldMk cId="991965191" sldId="261"/>
        </pc:sldMkLst>
        <pc:spChg chg="add mod">
          <ac:chgData name="Aluri,Hari Kiran" userId="S::s547051@nwmissouri.edu::fd1b1c24-3773-4139-a53d-3b2c31cc0fba" providerId="AD" clId="Web-{7BCD41C8-9B02-4E38-D76F-3C0BDDEC8971}" dt="2022-10-03T14:27:49.387" v="208" actId="20577"/>
          <ac:spMkLst>
            <pc:docMk/>
            <pc:sldMk cId="991965191" sldId="261"/>
            <ac:spMk id="4" creationId="{6A0E5334-6A82-C811-74B9-BA18F99DA596}"/>
          </ac:spMkLst>
        </pc:spChg>
        <pc:picChg chg="mod">
          <ac:chgData name="Aluri,Hari Kiran" userId="S::s547051@nwmissouri.edu::fd1b1c24-3773-4139-a53d-3b2c31cc0fba" providerId="AD" clId="Web-{7BCD41C8-9B02-4E38-D76F-3C0BDDEC8971}" dt="2022-10-03T14:21:43.862" v="13" actId="1076"/>
          <ac:picMkLst>
            <pc:docMk/>
            <pc:sldMk cId="991965191" sldId="261"/>
            <ac:picMk id="3" creationId="{E6D15200-8A17-FAA1-17DB-DABC3CDB9846}"/>
          </ac:picMkLst>
        </pc:picChg>
      </pc:sldChg>
      <pc:sldChg chg="addSp modSp">
        <pc:chgData name="Aluri,Hari Kiran" userId="S::s547051@nwmissouri.edu::fd1b1c24-3773-4139-a53d-3b2c31cc0fba" providerId="AD" clId="Web-{7BCD41C8-9B02-4E38-D76F-3C0BDDEC8971}" dt="2022-10-03T14:24:11.725" v="96" actId="20577"/>
        <pc:sldMkLst>
          <pc:docMk/>
          <pc:sldMk cId="2283830309" sldId="262"/>
        </pc:sldMkLst>
        <pc:spChg chg="add mod">
          <ac:chgData name="Aluri,Hari Kiran" userId="S::s547051@nwmissouri.edu::fd1b1c24-3773-4139-a53d-3b2c31cc0fba" providerId="AD" clId="Web-{7BCD41C8-9B02-4E38-D76F-3C0BDDEC8971}" dt="2022-10-03T14:24:11.725" v="96" actId="20577"/>
          <ac:spMkLst>
            <pc:docMk/>
            <pc:sldMk cId="2283830309" sldId="262"/>
            <ac:spMk id="4" creationId="{C7163E5E-82DF-C7D7-E0C3-8FF82DBE3C86}"/>
          </ac:spMkLst>
        </pc:spChg>
        <pc:picChg chg="mod">
          <ac:chgData name="Aluri,Hari Kiran" userId="S::s547051@nwmissouri.edu::fd1b1c24-3773-4139-a53d-3b2c31cc0fba" providerId="AD" clId="Web-{7BCD41C8-9B02-4E38-D76F-3C0BDDEC8971}" dt="2022-10-03T14:21:02.752" v="5" actId="1076"/>
          <ac:picMkLst>
            <pc:docMk/>
            <pc:sldMk cId="2283830309" sldId="262"/>
            <ac:picMk id="3" creationId="{AC6CC8D6-B0AB-802C-5B2B-B2C1A682B162}"/>
          </ac:picMkLst>
        </pc:picChg>
      </pc:sldChg>
      <pc:sldChg chg="addSp modSp">
        <pc:chgData name="Aluri,Hari Kiran" userId="S::s547051@nwmissouri.edu::fd1b1c24-3773-4139-a53d-3b2c31cc0fba" providerId="AD" clId="Web-{7BCD41C8-9B02-4E38-D76F-3C0BDDEC8971}" dt="2022-10-03T14:24:51.758" v="128" actId="20577"/>
        <pc:sldMkLst>
          <pc:docMk/>
          <pc:sldMk cId="3265221419" sldId="263"/>
        </pc:sldMkLst>
        <pc:spChg chg="add mod">
          <ac:chgData name="Aluri,Hari Kiran" userId="S::s547051@nwmissouri.edu::fd1b1c24-3773-4139-a53d-3b2c31cc0fba" providerId="AD" clId="Web-{7BCD41C8-9B02-4E38-D76F-3C0BDDEC8971}" dt="2022-10-03T14:24:51.758" v="128" actId="20577"/>
          <ac:spMkLst>
            <pc:docMk/>
            <pc:sldMk cId="3265221419" sldId="263"/>
            <ac:spMk id="4" creationId="{EF2CD63B-59B6-5106-35FA-0F2BD6E244C9}"/>
          </ac:spMkLst>
        </pc:spChg>
        <pc:picChg chg="mod">
          <ac:chgData name="Aluri,Hari Kiran" userId="S::s547051@nwmissouri.edu::fd1b1c24-3773-4139-a53d-3b2c31cc0fba" providerId="AD" clId="Web-{7BCD41C8-9B02-4E38-D76F-3C0BDDEC8971}" dt="2022-10-03T14:21:15.987" v="7" actId="1076"/>
          <ac:picMkLst>
            <pc:docMk/>
            <pc:sldMk cId="3265221419" sldId="263"/>
            <ac:picMk id="3" creationId="{6E2DF2FE-CC97-BECF-D35E-58893DE66E0E}"/>
          </ac:picMkLst>
        </pc:picChg>
      </pc:sldChg>
      <pc:sldChg chg="addSp modSp">
        <pc:chgData name="Aluri,Hari Kiran" userId="S::s547051@nwmissouri.edu::fd1b1c24-3773-4139-a53d-3b2c31cc0fba" providerId="AD" clId="Web-{7BCD41C8-9B02-4E38-D76F-3C0BDDEC8971}" dt="2022-10-03T14:28:34.982" v="243" actId="20577"/>
        <pc:sldMkLst>
          <pc:docMk/>
          <pc:sldMk cId="1894715362" sldId="264"/>
        </pc:sldMkLst>
        <pc:spChg chg="add mod">
          <ac:chgData name="Aluri,Hari Kiran" userId="S::s547051@nwmissouri.edu::fd1b1c24-3773-4139-a53d-3b2c31cc0fba" providerId="AD" clId="Web-{7BCD41C8-9B02-4E38-D76F-3C0BDDEC8971}" dt="2022-10-03T14:28:34.982" v="243" actId="20577"/>
          <ac:spMkLst>
            <pc:docMk/>
            <pc:sldMk cId="1894715362" sldId="264"/>
            <ac:spMk id="4" creationId="{BCDBD352-F636-690E-788D-56BB5F240AD7}"/>
          </ac:spMkLst>
        </pc:spChg>
        <pc:picChg chg="mod">
          <ac:chgData name="Aluri,Hari Kiran" userId="S::s547051@nwmissouri.edu::fd1b1c24-3773-4139-a53d-3b2c31cc0fba" providerId="AD" clId="Web-{7BCD41C8-9B02-4E38-D76F-3C0BDDEC8971}" dt="2022-10-03T14:21:53.441" v="15" actId="1076"/>
          <ac:picMkLst>
            <pc:docMk/>
            <pc:sldMk cId="1894715362" sldId="264"/>
            <ac:picMk id="3" creationId="{F8B84789-94BB-F70C-02B0-C427FBC8A200}"/>
          </ac:picMkLst>
        </pc:picChg>
      </pc:sldChg>
      <pc:sldChg chg="addSp modSp">
        <pc:chgData name="Aluri,Hari Kiran" userId="S::s547051@nwmissouri.edu::fd1b1c24-3773-4139-a53d-3b2c31cc0fba" providerId="AD" clId="Web-{7BCD41C8-9B02-4E38-D76F-3C0BDDEC8971}" dt="2022-10-03T14:30:05.609" v="292" actId="20577"/>
        <pc:sldMkLst>
          <pc:docMk/>
          <pc:sldMk cId="4060138641" sldId="265"/>
        </pc:sldMkLst>
        <pc:spChg chg="add mod">
          <ac:chgData name="Aluri,Hari Kiran" userId="S::s547051@nwmissouri.edu::fd1b1c24-3773-4139-a53d-3b2c31cc0fba" providerId="AD" clId="Web-{7BCD41C8-9B02-4E38-D76F-3C0BDDEC8971}" dt="2022-10-03T14:30:05.609" v="292" actId="20577"/>
          <ac:spMkLst>
            <pc:docMk/>
            <pc:sldMk cId="4060138641" sldId="265"/>
            <ac:spMk id="4" creationId="{572D4472-DE1E-1308-307B-5DF9CC291AC8}"/>
          </ac:spMkLst>
        </pc:spChg>
        <pc:picChg chg="mod">
          <ac:chgData name="Aluri,Hari Kiran" userId="S::s547051@nwmissouri.edu::fd1b1c24-3773-4139-a53d-3b2c31cc0fba" providerId="AD" clId="Web-{7BCD41C8-9B02-4E38-D76F-3C0BDDEC8971}" dt="2022-10-03T14:22:03.300" v="18" actId="1076"/>
          <ac:picMkLst>
            <pc:docMk/>
            <pc:sldMk cId="4060138641" sldId="265"/>
            <ac:picMk id="3" creationId="{49E7CF97-B005-AF12-BBEF-3941822DA99D}"/>
          </ac:picMkLst>
        </pc:picChg>
      </pc:sldChg>
    </pc:docChg>
  </pc:docChgLst>
  <pc:docChgLst>
    <pc:chgData name="Mohammad,Sajida" userId="S::s546648@nwmissouri.edu::ba87b2c1-b24d-4384-be46-f5b0c3bdbbb2" providerId="AD" clId="Web-{2DD0FA3C-FB16-4F86-B612-32D2ED793FED}"/>
    <pc:docChg chg="addSld delSld modSld">
      <pc:chgData name="Mohammad,Sajida" userId="S::s546648@nwmissouri.edu::ba87b2c1-b24d-4384-be46-f5b0c3bdbbb2" providerId="AD" clId="Web-{2DD0FA3C-FB16-4F86-B612-32D2ED793FED}" dt="2022-10-03T14:24:47.675" v="649" actId="20577"/>
      <pc:docMkLst>
        <pc:docMk/>
      </pc:docMkLst>
      <pc:sldChg chg="addSp modSp">
        <pc:chgData name="Mohammad,Sajida" userId="S::s546648@nwmissouri.edu::ba87b2c1-b24d-4384-be46-f5b0c3bdbbb2" providerId="AD" clId="Web-{2DD0FA3C-FB16-4F86-B612-32D2ED793FED}" dt="2022-10-03T12:33:49.189" v="42" actId="14100"/>
        <pc:sldMkLst>
          <pc:docMk/>
          <pc:sldMk cId="1799264209" sldId="273"/>
        </pc:sldMkLst>
        <pc:spChg chg="mod">
          <ac:chgData name="Mohammad,Sajida" userId="S::s546648@nwmissouri.edu::ba87b2c1-b24d-4384-be46-f5b0c3bdbbb2" providerId="AD" clId="Web-{2DD0FA3C-FB16-4F86-B612-32D2ED793FED}" dt="2022-10-03T12:31:27.793" v="8" actId="20577"/>
          <ac:spMkLst>
            <pc:docMk/>
            <pc:sldMk cId="1799264209" sldId="273"/>
            <ac:spMk id="3" creationId="{87F0AABF-7D37-626C-E0DB-D85FF5F54E0E}"/>
          </ac:spMkLst>
        </pc:spChg>
        <pc:spChg chg="add mod">
          <ac:chgData name="Mohammad,Sajida" userId="S::s546648@nwmissouri.edu::ba87b2c1-b24d-4384-be46-f5b0c3bdbbb2" providerId="AD" clId="Web-{2DD0FA3C-FB16-4F86-B612-32D2ED793FED}" dt="2022-10-03T12:33:49.189" v="42" actId="14100"/>
          <ac:spMkLst>
            <pc:docMk/>
            <pc:sldMk cId="1799264209" sldId="273"/>
            <ac:spMk id="6" creationId="{08E26F3B-78AE-4525-5673-D04E7DE933FF}"/>
          </ac:spMkLst>
        </pc:spChg>
      </pc:sldChg>
      <pc:sldChg chg="addSp modSp">
        <pc:chgData name="Mohammad,Sajida" userId="S::s546648@nwmissouri.edu::ba87b2c1-b24d-4384-be46-f5b0c3bdbbb2" providerId="AD" clId="Web-{2DD0FA3C-FB16-4F86-B612-32D2ED793FED}" dt="2022-10-03T12:37:17.696" v="66" actId="20577"/>
        <pc:sldMkLst>
          <pc:docMk/>
          <pc:sldMk cId="2022091124" sldId="275"/>
        </pc:sldMkLst>
        <pc:spChg chg="add mod">
          <ac:chgData name="Mohammad,Sajida" userId="S::s546648@nwmissouri.edu::ba87b2c1-b24d-4384-be46-f5b0c3bdbbb2" providerId="AD" clId="Web-{2DD0FA3C-FB16-4F86-B612-32D2ED793FED}" dt="2022-10-03T12:34:25.096" v="45"/>
          <ac:spMkLst>
            <pc:docMk/>
            <pc:sldMk cId="2022091124" sldId="275"/>
            <ac:spMk id="26" creationId="{4E3595F8-99C7-44B1-D907-4395F38DB321}"/>
          </ac:spMkLst>
        </pc:spChg>
        <pc:spChg chg="add mod">
          <ac:chgData name="Mohammad,Sajida" userId="S::s546648@nwmissouri.edu::ba87b2c1-b24d-4384-be46-f5b0c3bdbbb2" providerId="AD" clId="Web-{2DD0FA3C-FB16-4F86-B612-32D2ED793FED}" dt="2022-10-03T12:37:17.696" v="66" actId="20577"/>
          <ac:spMkLst>
            <pc:docMk/>
            <pc:sldMk cId="2022091124" sldId="275"/>
            <ac:spMk id="34" creationId="{E9EC9608-E21E-AF67-F506-3C75B7E4980E}"/>
          </ac:spMkLst>
        </pc:spChg>
      </pc:sldChg>
      <pc:sldChg chg="addSp modSp">
        <pc:chgData name="Mohammad,Sajida" userId="S::s546648@nwmissouri.edu::ba87b2c1-b24d-4384-be46-f5b0c3bdbbb2" providerId="AD" clId="Web-{2DD0FA3C-FB16-4F86-B612-32D2ED793FED}" dt="2022-10-03T12:37:40.353" v="72" actId="20577"/>
        <pc:sldMkLst>
          <pc:docMk/>
          <pc:sldMk cId="65095626" sldId="277"/>
        </pc:sldMkLst>
        <pc:spChg chg="mod">
          <ac:chgData name="Mohammad,Sajida" userId="S::s546648@nwmissouri.edu::ba87b2c1-b24d-4384-be46-f5b0c3bdbbb2" providerId="AD" clId="Web-{2DD0FA3C-FB16-4F86-B612-32D2ED793FED}" dt="2022-10-03T12:35:04.254" v="46" actId="14100"/>
          <ac:spMkLst>
            <pc:docMk/>
            <pc:sldMk cId="65095626" sldId="277"/>
            <ac:spMk id="2" creationId="{5F6C2113-EB08-51D0-D9CF-BCF7DFF1ABFB}"/>
          </ac:spMkLst>
        </pc:spChg>
        <pc:spChg chg="mod">
          <ac:chgData name="Mohammad,Sajida" userId="S::s546648@nwmissouri.edu::ba87b2c1-b24d-4384-be46-f5b0c3bdbbb2" providerId="AD" clId="Web-{2DD0FA3C-FB16-4F86-B612-32D2ED793FED}" dt="2022-10-03T12:35:04.300" v="51" actId="14100"/>
          <ac:spMkLst>
            <pc:docMk/>
            <pc:sldMk cId="65095626" sldId="277"/>
            <ac:spMk id="3" creationId="{7EEA3BEC-2ED1-7AFF-0EFA-9944E1D72A17}"/>
          </ac:spMkLst>
        </pc:spChg>
        <pc:spChg chg="mod">
          <ac:chgData name="Mohammad,Sajida" userId="S::s546648@nwmissouri.edu::ba87b2c1-b24d-4384-be46-f5b0c3bdbbb2" providerId="AD" clId="Web-{2DD0FA3C-FB16-4F86-B612-32D2ED793FED}" dt="2022-10-03T12:35:43.474" v="53" actId="20577"/>
          <ac:spMkLst>
            <pc:docMk/>
            <pc:sldMk cId="65095626" sldId="277"/>
            <ac:spMk id="4" creationId="{2B58F50A-E636-798F-3B28-96CEBA7FC2B1}"/>
          </ac:spMkLst>
        </pc:spChg>
        <pc:spChg chg="add mod">
          <ac:chgData name="Mohammad,Sajida" userId="S::s546648@nwmissouri.edu::ba87b2c1-b24d-4384-be46-f5b0c3bdbbb2" providerId="AD" clId="Web-{2DD0FA3C-FB16-4F86-B612-32D2ED793FED}" dt="2022-10-03T12:37:40.353" v="72" actId="20577"/>
          <ac:spMkLst>
            <pc:docMk/>
            <pc:sldMk cId="65095626" sldId="277"/>
            <ac:spMk id="5" creationId="{5C57F65F-C139-3D0B-6664-7EEEB20A44A2}"/>
          </ac:spMkLst>
        </pc:spChg>
        <pc:picChg chg="mod">
          <ac:chgData name="Mohammad,Sajida" userId="S::s546648@nwmissouri.edu::ba87b2c1-b24d-4384-be46-f5b0c3bdbbb2" providerId="AD" clId="Web-{2DD0FA3C-FB16-4F86-B612-32D2ED793FED}" dt="2022-10-03T12:35:04.269" v="47" actId="14100"/>
          <ac:picMkLst>
            <pc:docMk/>
            <pc:sldMk cId="65095626" sldId="277"/>
            <ac:picMk id="1026" creationId="{9A76D60C-DFE3-52A5-C059-BF19D3F17805}"/>
          </ac:picMkLst>
        </pc:picChg>
        <pc:picChg chg="mod">
          <ac:chgData name="Mohammad,Sajida" userId="S::s546648@nwmissouri.edu::ba87b2c1-b24d-4384-be46-f5b0c3bdbbb2" providerId="AD" clId="Web-{2DD0FA3C-FB16-4F86-B612-32D2ED793FED}" dt="2022-10-03T12:35:04.285" v="50" actId="14100"/>
          <ac:picMkLst>
            <pc:docMk/>
            <pc:sldMk cId="65095626" sldId="277"/>
            <ac:picMk id="1032" creationId="{16761AAA-7D71-CACB-0BB8-754589C223E7}"/>
          </ac:picMkLst>
        </pc:picChg>
        <pc:picChg chg="mod">
          <ac:chgData name="Mohammad,Sajida" userId="S::s546648@nwmissouri.edu::ba87b2c1-b24d-4384-be46-f5b0c3bdbbb2" providerId="AD" clId="Web-{2DD0FA3C-FB16-4F86-B612-32D2ED793FED}" dt="2022-10-03T12:35:04.269" v="48" actId="14100"/>
          <ac:picMkLst>
            <pc:docMk/>
            <pc:sldMk cId="65095626" sldId="277"/>
            <ac:picMk id="1042" creationId="{8665C889-C440-3FD3-E63F-9DFB9C5FEC12}"/>
          </ac:picMkLst>
        </pc:picChg>
        <pc:picChg chg="mod">
          <ac:chgData name="Mohammad,Sajida" userId="S::s546648@nwmissouri.edu::ba87b2c1-b24d-4384-be46-f5b0c3bdbbb2" providerId="AD" clId="Web-{2DD0FA3C-FB16-4F86-B612-32D2ED793FED}" dt="2022-10-03T12:35:04.285" v="49" actId="14100"/>
          <ac:picMkLst>
            <pc:docMk/>
            <pc:sldMk cId="65095626" sldId="277"/>
            <ac:picMk id="1044" creationId="{8CCF5860-6F91-AC22-0358-46C62FDCE085}"/>
          </ac:picMkLst>
        </pc:picChg>
      </pc:sldChg>
      <pc:sldChg chg="addSp modSp">
        <pc:chgData name="Mohammad,Sajida" userId="S::s546648@nwmissouri.edu::ba87b2c1-b24d-4384-be46-f5b0c3bdbbb2" providerId="AD" clId="Web-{2DD0FA3C-FB16-4F86-B612-32D2ED793FED}" dt="2022-10-03T12:38:03.463" v="78" actId="20577"/>
        <pc:sldMkLst>
          <pc:docMk/>
          <pc:sldMk cId="1581237266" sldId="279"/>
        </pc:sldMkLst>
        <pc:spChg chg="mod">
          <ac:chgData name="Mohammad,Sajida" userId="S::s546648@nwmissouri.edu::ba87b2c1-b24d-4384-be46-f5b0c3bdbbb2" providerId="AD" clId="Web-{2DD0FA3C-FB16-4F86-B612-32D2ED793FED}" dt="2022-10-03T12:35:55.693" v="54" actId="14100"/>
          <ac:spMkLst>
            <pc:docMk/>
            <pc:sldMk cId="1581237266" sldId="279"/>
            <ac:spMk id="2" creationId="{5F6C2113-EB08-51D0-D9CF-BCF7DFF1ABFB}"/>
          </ac:spMkLst>
        </pc:spChg>
        <pc:spChg chg="mod">
          <ac:chgData name="Mohammad,Sajida" userId="S::s546648@nwmissouri.edu::ba87b2c1-b24d-4384-be46-f5b0c3bdbbb2" providerId="AD" clId="Web-{2DD0FA3C-FB16-4F86-B612-32D2ED793FED}" dt="2022-10-03T12:35:55.708" v="55" actId="14100"/>
          <ac:spMkLst>
            <pc:docMk/>
            <pc:sldMk cId="1581237266" sldId="279"/>
            <ac:spMk id="3" creationId="{7EEA3BEC-2ED1-7AFF-0EFA-9944E1D72A17}"/>
          </ac:spMkLst>
        </pc:spChg>
        <pc:spChg chg="mod">
          <ac:chgData name="Mohammad,Sajida" userId="S::s546648@nwmissouri.edu::ba87b2c1-b24d-4384-be46-f5b0c3bdbbb2" providerId="AD" clId="Web-{2DD0FA3C-FB16-4F86-B612-32D2ED793FED}" dt="2022-10-03T12:36:13.068" v="58" actId="20577"/>
          <ac:spMkLst>
            <pc:docMk/>
            <pc:sldMk cId="1581237266" sldId="279"/>
            <ac:spMk id="4" creationId="{2B58F50A-E636-798F-3B28-96CEBA7FC2B1}"/>
          </ac:spMkLst>
        </pc:spChg>
        <pc:spChg chg="add mod">
          <ac:chgData name="Mohammad,Sajida" userId="S::s546648@nwmissouri.edu::ba87b2c1-b24d-4384-be46-f5b0c3bdbbb2" providerId="AD" clId="Web-{2DD0FA3C-FB16-4F86-B612-32D2ED793FED}" dt="2022-10-03T12:38:03.463" v="78" actId="20577"/>
          <ac:spMkLst>
            <pc:docMk/>
            <pc:sldMk cId="1581237266" sldId="279"/>
            <ac:spMk id="5" creationId="{3D6DDBE1-DCF5-599F-0BC3-B11BB92958CB}"/>
          </ac:spMkLst>
        </pc:spChg>
        <pc:picChg chg="mod">
          <ac:chgData name="Mohammad,Sajida" userId="S::s546648@nwmissouri.edu::ba87b2c1-b24d-4384-be46-f5b0c3bdbbb2" providerId="AD" clId="Web-{2DD0FA3C-FB16-4F86-B612-32D2ED793FED}" dt="2022-10-03T12:35:55.740" v="56" actId="14100"/>
          <ac:picMkLst>
            <pc:docMk/>
            <pc:sldMk cId="1581237266" sldId="279"/>
            <ac:picMk id="6" creationId="{0CDB1E0C-55CF-986D-18F6-6446962FEF45}"/>
          </ac:picMkLst>
        </pc:picChg>
      </pc:sldChg>
      <pc:sldChg chg="addSp delSp modSp">
        <pc:chgData name="Mohammad,Sajida" userId="S::s546648@nwmissouri.edu::ba87b2c1-b24d-4384-be46-f5b0c3bdbbb2" providerId="AD" clId="Web-{2DD0FA3C-FB16-4F86-B612-32D2ED793FED}" dt="2022-10-03T14:06:29.418" v="112" actId="14100"/>
        <pc:sldMkLst>
          <pc:docMk/>
          <pc:sldMk cId="2226164146" sldId="281"/>
        </pc:sldMkLst>
        <pc:spChg chg="add mod">
          <ac:chgData name="Mohammad,Sajida" userId="S::s546648@nwmissouri.edu::ba87b2c1-b24d-4384-be46-f5b0c3bdbbb2" providerId="AD" clId="Web-{2DD0FA3C-FB16-4F86-B612-32D2ED793FED}" dt="2022-10-03T12:38:33.714" v="88" actId="20577"/>
          <ac:spMkLst>
            <pc:docMk/>
            <pc:sldMk cId="2226164146" sldId="281"/>
            <ac:spMk id="3" creationId="{5406BC1A-3581-D654-B3BF-D5DD8DA13CF2}"/>
          </ac:spMkLst>
        </pc:spChg>
        <pc:spChg chg="mod">
          <ac:chgData name="Mohammad,Sajida" userId="S::s546648@nwmissouri.edu::ba87b2c1-b24d-4384-be46-f5b0c3bdbbb2" providerId="AD" clId="Web-{2DD0FA3C-FB16-4F86-B612-32D2ED793FED}" dt="2022-10-03T12:36:23.522" v="59" actId="20577"/>
          <ac:spMkLst>
            <pc:docMk/>
            <pc:sldMk cId="2226164146" sldId="281"/>
            <ac:spMk id="4" creationId="{2B58F50A-E636-798F-3B28-96CEBA7FC2B1}"/>
          </ac:spMkLst>
        </pc:spChg>
        <pc:spChg chg="add">
          <ac:chgData name="Mohammad,Sajida" userId="S::s546648@nwmissouri.edu::ba87b2c1-b24d-4384-be46-f5b0c3bdbbb2" providerId="AD" clId="Web-{2DD0FA3C-FB16-4F86-B612-32D2ED793FED}" dt="2022-10-03T12:39:17.528" v="95"/>
          <ac:spMkLst>
            <pc:docMk/>
            <pc:sldMk cId="2226164146" sldId="281"/>
            <ac:spMk id="5" creationId="{15DFC603-4B91-C2EC-CD0E-010CFABA945A}"/>
          </ac:spMkLst>
        </pc:spChg>
        <pc:spChg chg="add">
          <ac:chgData name="Mohammad,Sajida" userId="S::s546648@nwmissouri.edu::ba87b2c1-b24d-4384-be46-f5b0c3bdbbb2" providerId="AD" clId="Web-{2DD0FA3C-FB16-4F86-B612-32D2ED793FED}" dt="2022-10-03T12:39:21.903" v="96"/>
          <ac:spMkLst>
            <pc:docMk/>
            <pc:sldMk cId="2226164146" sldId="281"/>
            <ac:spMk id="8" creationId="{B2A94643-6406-BE16-DEE5-B76FC9D0332D}"/>
          </ac:spMkLst>
        </pc:spChg>
        <pc:spChg chg="add">
          <ac:chgData name="Mohammad,Sajida" userId="S::s546648@nwmissouri.edu::ba87b2c1-b24d-4384-be46-f5b0c3bdbbb2" providerId="AD" clId="Web-{2DD0FA3C-FB16-4F86-B612-32D2ED793FED}" dt="2022-10-03T12:39:21.919" v="97"/>
          <ac:spMkLst>
            <pc:docMk/>
            <pc:sldMk cId="2226164146" sldId="281"/>
            <ac:spMk id="10" creationId="{7CBC3100-34EA-86D4-7D88-9DBBB7D1DED1}"/>
          </ac:spMkLst>
        </pc:spChg>
        <pc:spChg chg="add">
          <ac:chgData name="Mohammad,Sajida" userId="S::s546648@nwmissouri.edu::ba87b2c1-b24d-4384-be46-f5b0c3bdbbb2" providerId="AD" clId="Web-{2DD0FA3C-FB16-4F86-B612-32D2ED793FED}" dt="2022-10-03T12:39:21.919" v="98"/>
          <ac:spMkLst>
            <pc:docMk/>
            <pc:sldMk cId="2226164146" sldId="281"/>
            <ac:spMk id="12" creationId="{FB4A1742-6FBB-4CF6-4812-EFACEE8760B0}"/>
          </ac:spMkLst>
        </pc:spChg>
        <pc:spChg chg="add">
          <ac:chgData name="Mohammad,Sajida" userId="S::s546648@nwmissouri.edu::ba87b2c1-b24d-4384-be46-f5b0c3bdbbb2" providerId="AD" clId="Web-{2DD0FA3C-FB16-4F86-B612-32D2ED793FED}" dt="2022-10-03T12:39:21.935" v="99"/>
          <ac:spMkLst>
            <pc:docMk/>
            <pc:sldMk cId="2226164146" sldId="281"/>
            <ac:spMk id="14" creationId="{3B0FE09C-59CC-38E8-0B9A-DA40FA372523}"/>
          </ac:spMkLst>
        </pc:spChg>
        <pc:spChg chg="add">
          <ac:chgData name="Mohammad,Sajida" userId="S::s546648@nwmissouri.edu::ba87b2c1-b24d-4384-be46-f5b0c3bdbbb2" providerId="AD" clId="Web-{2DD0FA3C-FB16-4F86-B612-32D2ED793FED}" dt="2022-10-03T12:39:21.935" v="100"/>
          <ac:spMkLst>
            <pc:docMk/>
            <pc:sldMk cId="2226164146" sldId="281"/>
            <ac:spMk id="16" creationId="{64554624-0C81-70CA-D5C5-B540BC50F241}"/>
          </ac:spMkLst>
        </pc:spChg>
        <pc:spChg chg="add mod">
          <ac:chgData name="Mohammad,Sajida" userId="S::s546648@nwmissouri.edu::ba87b2c1-b24d-4384-be46-f5b0c3bdbbb2" providerId="AD" clId="Web-{2DD0FA3C-FB16-4F86-B612-32D2ED793FED}" dt="2022-10-03T14:05:39.135" v="108" actId="20577"/>
          <ac:spMkLst>
            <pc:docMk/>
            <pc:sldMk cId="2226164146" sldId="281"/>
            <ac:spMk id="18" creationId="{D6790DA6-DB03-AB8D-3083-36B1D3009182}"/>
          </ac:spMkLst>
        </pc:spChg>
        <pc:spChg chg="add">
          <ac:chgData name="Mohammad,Sajida" userId="S::s546648@nwmissouri.edu::ba87b2c1-b24d-4384-be46-f5b0c3bdbbb2" providerId="AD" clId="Web-{2DD0FA3C-FB16-4F86-B612-32D2ED793FED}" dt="2022-10-03T12:39:22.013" v="103"/>
          <ac:spMkLst>
            <pc:docMk/>
            <pc:sldMk cId="2226164146" sldId="281"/>
            <ac:spMk id="22" creationId="{B16DFCBD-581C-37BC-4EFF-73F2E5419898}"/>
          </ac:spMkLst>
        </pc:spChg>
        <pc:spChg chg="add">
          <ac:chgData name="Mohammad,Sajida" userId="S::s546648@nwmissouri.edu::ba87b2c1-b24d-4384-be46-f5b0c3bdbbb2" providerId="AD" clId="Web-{2DD0FA3C-FB16-4F86-B612-32D2ED793FED}" dt="2022-10-03T12:39:22.028" v="104"/>
          <ac:spMkLst>
            <pc:docMk/>
            <pc:sldMk cId="2226164146" sldId="281"/>
            <ac:spMk id="24" creationId="{82013646-8891-9E20-FDA6-EFADE67CD914}"/>
          </ac:spMkLst>
        </pc:spChg>
        <pc:picChg chg="add mod">
          <ac:chgData name="Mohammad,Sajida" userId="S::s546648@nwmissouri.edu::ba87b2c1-b24d-4384-be46-f5b0c3bdbbb2" providerId="AD" clId="Web-{2DD0FA3C-FB16-4F86-B612-32D2ED793FED}" dt="2022-10-03T14:06:29.418" v="112" actId="14100"/>
          <ac:picMkLst>
            <pc:docMk/>
            <pc:sldMk cId="2226164146" sldId="281"/>
            <ac:picMk id="6" creationId="{485E84D5-FC28-1543-25BC-3FB74A2362B5}"/>
          </ac:picMkLst>
        </pc:picChg>
        <pc:picChg chg="add del">
          <ac:chgData name="Mohammad,Sajida" userId="S::s546648@nwmissouri.edu::ba87b2c1-b24d-4384-be46-f5b0c3bdbbb2" providerId="AD" clId="Web-{2DD0FA3C-FB16-4F86-B612-32D2ED793FED}" dt="2022-10-03T14:06:19.605" v="109"/>
          <ac:picMkLst>
            <pc:docMk/>
            <pc:sldMk cId="2226164146" sldId="281"/>
            <ac:picMk id="20" creationId="{E1DE59B5-9817-A443-8347-D31F0B4F533D}"/>
          </ac:picMkLst>
        </pc:picChg>
      </pc:sldChg>
      <pc:sldChg chg="addSp modSp">
        <pc:chgData name="Mohammad,Sajida" userId="S::s546648@nwmissouri.edu::ba87b2c1-b24d-4384-be46-f5b0c3bdbbb2" providerId="AD" clId="Web-{2DD0FA3C-FB16-4F86-B612-32D2ED793FED}" dt="2022-10-03T12:39:07.247" v="94" actId="20577"/>
        <pc:sldMkLst>
          <pc:docMk/>
          <pc:sldMk cId="2428900971" sldId="283"/>
        </pc:sldMkLst>
        <pc:spChg chg="add mod">
          <ac:chgData name="Mohammad,Sajida" userId="S::s546648@nwmissouri.edu::ba87b2c1-b24d-4384-be46-f5b0c3bdbbb2" providerId="AD" clId="Web-{2DD0FA3C-FB16-4F86-B612-32D2ED793FED}" dt="2022-10-03T12:39:07.247" v="94" actId="20577"/>
          <ac:spMkLst>
            <pc:docMk/>
            <pc:sldMk cId="2428900971" sldId="283"/>
            <ac:spMk id="3" creationId="{B84F7FBD-E891-CA51-6BC6-8FC78837A4A8}"/>
          </ac:spMkLst>
        </pc:spChg>
        <pc:spChg chg="mod">
          <ac:chgData name="Mohammad,Sajida" userId="S::s546648@nwmissouri.edu::ba87b2c1-b24d-4384-be46-f5b0c3bdbbb2" providerId="AD" clId="Web-{2DD0FA3C-FB16-4F86-B612-32D2ED793FED}" dt="2022-10-03T12:36:34.725" v="60" actId="20577"/>
          <ac:spMkLst>
            <pc:docMk/>
            <pc:sldMk cId="2428900971" sldId="283"/>
            <ac:spMk id="4" creationId="{2B58F50A-E636-798F-3B28-96CEBA7FC2B1}"/>
          </ac:spMkLst>
        </pc:spChg>
      </pc:sldChg>
      <pc:sldChg chg="modSp">
        <pc:chgData name="Mohammad,Sajida" userId="S::s546648@nwmissouri.edu::ba87b2c1-b24d-4384-be46-f5b0c3bdbbb2" providerId="AD" clId="Web-{2DD0FA3C-FB16-4F86-B612-32D2ED793FED}" dt="2022-10-03T14:24:14.220" v="632" actId="20577"/>
        <pc:sldMkLst>
          <pc:docMk/>
          <pc:sldMk cId="1696070523" sldId="287"/>
        </pc:sldMkLst>
        <pc:spChg chg="mod">
          <ac:chgData name="Mohammad,Sajida" userId="S::s546648@nwmissouri.edu::ba87b2c1-b24d-4384-be46-f5b0c3bdbbb2" providerId="AD" clId="Web-{2DD0FA3C-FB16-4F86-B612-32D2ED793FED}" dt="2022-10-03T14:24:14.220" v="632" actId="20577"/>
          <ac:spMkLst>
            <pc:docMk/>
            <pc:sldMk cId="1696070523" sldId="287"/>
            <ac:spMk id="3" creationId="{8778A051-1C8E-333C-6E53-28EF30F8BDA1}"/>
          </ac:spMkLst>
        </pc:spChg>
      </pc:sldChg>
      <pc:sldChg chg="modSp">
        <pc:chgData name="Mohammad,Sajida" userId="S::s546648@nwmissouri.edu::ba87b2c1-b24d-4384-be46-f5b0c3bdbbb2" providerId="AD" clId="Web-{2DD0FA3C-FB16-4F86-B612-32D2ED793FED}" dt="2022-10-03T14:24:47.675" v="649" actId="20577"/>
        <pc:sldMkLst>
          <pc:docMk/>
          <pc:sldMk cId="4281524775" sldId="288"/>
        </pc:sldMkLst>
        <pc:spChg chg="mod">
          <ac:chgData name="Mohammad,Sajida" userId="S::s546648@nwmissouri.edu::ba87b2c1-b24d-4384-be46-f5b0c3bdbbb2" providerId="AD" clId="Web-{2DD0FA3C-FB16-4F86-B612-32D2ED793FED}" dt="2022-10-03T14:24:47.675" v="649" actId="20577"/>
          <ac:spMkLst>
            <pc:docMk/>
            <pc:sldMk cId="4281524775" sldId="288"/>
            <ac:spMk id="3" creationId="{DE7D94B4-90E0-1DBC-4B97-730114CB4732}"/>
          </ac:spMkLst>
        </pc:spChg>
      </pc:sldChg>
      <pc:sldChg chg="modSp">
        <pc:chgData name="Mohammad,Sajida" userId="S::s546648@nwmissouri.edu::ba87b2c1-b24d-4384-be46-f5b0c3bdbbb2" providerId="AD" clId="Web-{2DD0FA3C-FB16-4F86-B612-32D2ED793FED}" dt="2022-10-03T12:30:56.667" v="4" actId="20577"/>
        <pc:sldMkLst>
          <pc:docMk/>
          <pc:sldMk cId="3107947743" sldId="294"/>
        </pc:sldMkLst>
        <pc:spChg chg="mod">
          <ac:chgData name="Mohammad,Sajida" userId="S::s546648@nwmissouri.edu::ba87b2c1-b24d-4384-be46-f5b0c3bdbbb2" providerId="AD" clId="Web-{2DD0FA3C-FB16-4F86-B612-32D2ED793FED}" dt="2022-10-03T12:30:56.667" v="4" actId="20577"/>
          <ac:spMkLst>
            <pc:docMk/>
            <pc:sldMk cId="3107947743" sldId="294"/>
            <ac:spMk id="3" creationId="{87F0AABF-7D37-626C-E0DB-D85FF5F54E0E}"/>
          </ac:spMkLst>
        </pc:spChg>
      </pc:sldChg>
      <pc:sldChg chg="addSp modSp">
        <pc:chgData name="Mohammad,Sajida" userId="S::s546648@nwmissouri.edu::ba87b2c1-b24d-4384-be46-f5b0c3bdbbb2" providerId="AD" clId="Web-{2DD0FA3C-FB16-4F86-B612-32D2ED793FED}" dt="2022-10-03T14:23:16.500" v="627"/>
        <pc:sldMkLst>
          <pc:docMk/>
          <pc:sldMk cId="2438591534" sldId="297"/>
        </pc:sldMkLst>
        <pc:spChg chg="mod">
          <ac:chgData name="Mohammad,Sajida" userId="S::s546648@nwmissouri.edu::ba87b2c1-b24d-4384-be46-f5b0c3bdbbb2" providerId="AD" clId="Web-{2DD0FA3C-FB16-4F86-B612-32D2ED793FED}" dt="2022-10-03T14:13:09.213" v="452" actId="20577"/>
          <ac:spMkLst>
            <pc:docMk/>
            <pc:sldMk cId="2438591534" sldId="297"/>
            <ac:spMk id="2" creationId="{985400B3-DD45-925B-A846-BA906AD2A1A9}"/>
          </ac:spMkLst>
        </pc:spChg>
        <pc:spChg chg="add mod">
          <ac:chgData name="Mohammad,Sajida" userId="S::s546648@nwmissouri.edu::ba87b2c1-b24d-4384-be46-f5b0c3bdbbb2" providerId="AD" clId="Web-{2DD0FA3C-FB16-4F86-B612-32D2ED793FED}" dt="2022-10-03T14:22:41.592" v="626" actId="20577"/>
          <ac:spMkLst>
            <pc:docMk/>
            <pc:sldMk cId="2438591534" sldId="297"/>
            <ac:spMk id="4" creationId="{D516CF8E-4F4F-FB48-0251-37B83E986C8F}"/>
          </ac:spMkLst>
        </pc:spChg>
        <pc:spChg chg="add">
          <ac:chgData name="Mohammad,Sajida" userId="S::s546648@nwmissouri.edu::ba87b2c1-b24d-4384-be46-f5b0c3bdbbb2" providerId="AD" clId="Web-{2DD0FA3C-FB16-4F86-B612-32D2ED793FED}" dt="2022-10-03T14:23:16.500" v="627"/>
          <ac:spMkLst>
            <pc:docMk/>
            <pc:sldMk cId="2438591534" sldId="297"/>
            <ac:spMk id="8" creationId="{01B62606-9118-3CCE-E042-111B51E20DF5}"/>
          </ac:spMkLst>
        </pc:spChg>
      </pc:sldChg>
      <pc:sldChg chg="new del">
        <pc:chgData name="Mohammad,Sajida" userId="S::s546648@nwmissouri.edu::ba87b2c1-b24d-4384-be46-f5b0c3bdbbb2" providerId="AD" clId="Web-{2DD0FA3C-FB16-4F86-B612-32D2ED793FED}" dt="2022-10-03T14:08:07.124" v="179"/>
        <pc:sldMkLst>
          <pc:docMk/>
          <pc:sldMk cId="1978418818" sldId="299"/>
        </pc:sldMkLst>
      </pc:sldChg>
      <pc:sldChg chg="addSp delSp modSp new mod setBg">
        <pc:chgData name="Mohammad,Sajida" userId="S::s546648@nwmissouri.edu::ba87b2c1-b24d-4384-be46-f5b0c3bdbbb2" providerId="AD" clId="Web-{2DD0FA3C-FB16-4F86-B612-32D2ED793FED}" dt="2022-10-03T14:23:58.704" v="629" actId="20577"/>
        <pc:sldMkLst>
          <pc:docMk/>
          <pc:sldMk cId="846254900" sldId="300"/>
        </pc:sldMkLst>
        <pc:spChg chg="mod">
          <ac:chgData name="Mohammad,Sajida" userId="S::s546648@nwmissouri.edu::ba87b2c1-b24d-4384-be46-f5b0c3bdbbb2" providerId="AD" clId="Web-{2DD0FA3C-FB16-4F86-B612-32D2ED793FED}" dt="2022-10-03T14:12:00.164" v="428"/>
          <ac:spMkLst>
            <pc:docMk/>
            <pc:sldMk cId="846254900" sldId="300"/>
            <ac:spMk id="2" creationId="{A3E7428B-C6BB-D156-9430-EB26946A1039}"/>
          </ac:spMkLst>
        </pc:spChg>
        <pc:spChg chg="mod">
          <ac:chgData name="Mohammad,Sajida" userId="S::s546648@nwmissouri.edu::ba87b2c1-b24d-4384-be46-f5b0c3bdbbb2" providerId="AD" clId="Web-{2DD0FA3C-FB16-4F86-B612-32D2ED793FED}" dt="2022-10-03T14:21:59.591" v="625" actId="20577"/>
          <ac:spMkLst>
            <pc:docMk/>
            <pc:sldMk cId="846254900" sldId="300"/>
            <ac:spMk id="3" creationId="{20F1EF3E-DA31-C40F-7070-0C8DAE0D7C00}"/>
          </ac:spMkLst>
        </pc:spChg>
        <pc:spChg chg="mod">
          <ac:chgData name="Mohammad,Sajida" userId="S::s546648@nwmissouri.edu::ba87b2c1-b24d-4384-be46-f5b0c3bdbbb2" providerId="AD" clId="Web-{2DD0FA3C-FB16-4F86-B612-32D2ED793FED}" dt="2022-10-03T14:23:58.704" v="629" actId="20577"/>
          <ac:spMkLst>
            <pc:docMk/>
            <pc:sldMk cId="846254900" sldId="300"/>
            <ac:spMk id="4" creationId="{6A823A80-CB57-2A44-04B6-D2B40031FE17}"/>
          </ac:spMkLst>
        </pc:spChg>
        <pc:spChg chg="add del">
          <ac:chgData name="Mohammad,Sajida" userId="S::s546648@nwmissouri.edu::ba87b2c1-b24d-4384-be46-f5b0c3bdbbb2" providerId="AD" clId="Web-{2DD0FA3C-FB16-4F86-B612-32D2ED793FED}" dt="2022-10-03T14:12:00.164" v="428"/>
          <ac:spMkLst>
            <pc:docMk/>
            <pc:sldMk cId="846254900" sldId="300"/>
            <ac:spMk id="9" creationId="{76EFD3D9-44F0-4267-BCC1-1613E79D8274}"/>
          </ac:spMkLst>
        </pc:spChg>
        <pc:spChg chg="add del">
          <ac:chgData name="Mohammad,Sajida" userId="S::s546648@nwmissouri.edu::ba87b2c1-b24d-4384-be46-f5b0c3bdbbb2" providerId="AD" clId="Web-{2DD0FA3C-FB16-4F86-B612-32D2ED793FED}" dt="2022-10-03T14:12:00.164" v="428"/>
          <ac:spMkLst>
            <pc:docMk/>
            <pc:sldMk cId="846254900" sldId="300"/>
            <ac:spMk id="11" creationId="{A779A851-95D6-41AF-937A-B0E4B7F6FA8D}"/>
          </ac:spMkLst>
        </pc:spChg>
        <pc:spChg chg="add del">
          <ac:chgData name="Mohammad,Sajida" userId="S::s546648@nwmissouri.edu::ba87b2c1-b24d-4384-be46-f5b0c3bdbbb2" providerId="AD" clId="Web-{2DD0FA3C-FB16-4F86-B612-32D2ED793FED}" dt="2022-10-03T14:12:00.164" v="428"/>
          <ac:spMkLst>
            <pc:docMk/>
            <pc:sldMk cId="846254900" sldId="300"/>
            <ac:spMk id="13" creationId="{953FB2E7-B6CB-429C-81EB-D9516D6D5C8D}"/>
          </ac:spMkLst>
        </pc:spChg>
        <pc:spChg chg="add del">
          <ac:chgData name="Mohammad,Sajida" userId="S::s546648@nwmissouri.edu::ba87b2c1-b24d-4384-be46-f5b0c3bdbbb2" providerId="AD" clId="Web-{2DD0FA3C-FB16-4F86-B612-32D2ED793FED}" dt="2022-10-03T14:12:00.164" v="428"/>
          <ac:spMkLst>
            <pc:docMk/>
            <pc:sldMk cId="846254900" sldId="300"/>
            <ac:spMk id="15" creationId="{2EC40DB1-B719-4A13-9A4D-0966B4B27866}"/>
          </ac:spMkLst>
        </pc:spChg>
        <pc:spChg chg="add del">
          <ac:chgData name="Mohammad,Sajida" userId="S::s546648@nwmissouri.edu::ba87b2c1-b24d-4384-be46-f5b0c3bdbbb2" providerId="AD" clId="Web-{2DD0FA3C-FB16-4F86-B612-32D2ED793FED}" dt="2022-10-03T14:12:00.164" v="428"/>
          <ac:spMkLst>
            <pc:docMk/>
            <pc:sldMk cId="846254900" sldId="300"/>
            <ac:spMk id="17" creationId="{82211336-CFF3-412D-868A-6679C1004C45}"/>
          </ac:spMkLst>
        </pc:spChg>
        <pc:spChg chg="add">
          <ac:chgData name="Mohammad,Sajida" userId="S::s546648@nwmissouri.edu::ba87b2c1-b24d-4384-be46-f5b0c3bdbbb2" providerId="AD" clId="Web-{2DD0FA3C-FB16-4F86-B612-32D2ED793FED}" dt="2022-10-03T14:12:00.164" v="428"/>
          <ac:spMkLst>
            <pc:docMk/>
            <pc:sldMk cId="846254900" sldId="300"/>
            <ac:spMk id="22" creationId="{09588DA8-065E-4F6F-8EFD-43104AB2E0CF}"/>
          </ac:spMkLst>
        </pc:spChg>
        <pc:spChg chg="add">
          <ac:chgData name="Mohammad,Sajida" userId="S::s546648@nwmissouri.edu::ba87b2c1-b24d-4384-be46-f5b0c3bdbbb2" providerId="AD" clId="Web-{2DD0FA3C-FB16-4F86-B612-32D2ED793FED}" dt="2022-10-03T14:12:00.164" v="428"/>
          <ac:spMkLst>
            <pc:docMk/>
            <pc:sldMk cId="846254900" sldId="300"/>
            <ac:spMk id="24" creationId="{C4285719-470E-454C-AF62-8323075F1F5B}"/>
          </ac:spMkLst>
        </pc:spChg>
        <pc:spChg chg="add">
          <ac:chgData name="Mohammad,Sajida" userId="S::s546648@nwmissouri.edu::ba87b2c1-b24d-4384-be46-f5b0c3bdbbb2" providerId="AD" clId="Web-{2DD0FA3C-FB16-4F86-B612-32D2ED793FED}" dt="2022-10-03T14:12:00.164" v="428"/>
          <ac:spMkLst>
            <pc:docMk/>
            <pc:sldMk cId="846254900" sldId="300"/>
            <ac:spMk id="26" creationId="{CD9FE4EF-C4D8-49A0-B2FF-81D8DB7D8A24}"/>
          </ac:spMkLst>
        </pc:spChg>
        <pc:spChg chg="add">
          <ac:chgData name="Mohammad,Sajida" userId="S::s546648@nwmissouri.edu::ba87b2c1-b24d-4384-be46-f5b0c3bdbbb2" providerId="AD" clId="Web-{2DD0FA3C-FB16-4F86-B612-32D2ED793FED}" dt="2022-10-03T14:12:00.164" v="428"/>
          <ac:spMkLst>
            <pc:docMk/>
            <pc:sldMk cId="846254900" sldId="300"/>
            <ac:spMk id="28" creationId="{4300840D-0A0B-4512-BACA-B439D5B9C57C}"/>
          </ac:spMkLst>
        </pc:spChg>
        <pc:spChg chg="add">
          <ac:chgData name="Mohammad,Sajida" userId="S::s546648@nwmissouri.edu::ba87b2c1-b24d-4384-be46-f5b0c3bdbbb2" providerId="AD" clId="Web-{2DD0FA3C-FB16-4F86-B612-32D2ED793FED}" dt="2022-10-03T14:12:00.164" v="428"/>
          <ac:spMkLst>
            <pc:docMk/>
            <pc:sldMk cId="846254900" sldId="300"/>
            <ac:spMk id="30" creationId="{D2B78728-A580-49A7-84F9-6EF6F583ADE0}"/>
          </ac:spMkLst>
        </pc:spChg>
        <pc:spChg chg="add">
          <ac:chgData name="Mohammad,Sajida" userId="S::s546648@nwmissouri.edu::ba87b2c1-b24d-4384-be46-f5b0c3bdbbb2" providerId="AD" clId="Web-{2DD0FA3C-FB16-4F86-B612-32D2ED793FED}" dt="2022-10-03T14:12:00.164" v="428"/>
          <ac:spMkLst>
            <pc:docMk/>
            <pc:sldMk cId="846254900" sldId="300"/>
            <ac:spMk id="32" creationId="{38FAA1A1-D861-433F-88FA-1E9D6FD31D11}"/>
          </ac:spMkLst>
        </pc:spChg>
        <pc:spChg chg="add">
          <ac:chgData name="Mohammad,Sajida" userId="S::s546648@nwmissouri.edu::ba87b2c1-b24d-4384-be46-f5b0c3bdbbb2" providerId="AD" clId="Web-{2DD0FA3C-FB16-4F86-B612-32D2ED793FED}" dt="2022-10-03T14:12:00.164" v="428"/>
          <ac:spMkLst>
            <pc:docMk/>
            <pc:sldMk cId="846254900" sldId="300"/>
            <ac:spMk id="34" creationId="{8D71EDA1-87BF-4D5D-AB79-F346FD19278A}"/>
          </ac:spMkLst>
        </pc:spChg>
      </pc:sldChg>
      <pc:sldChg chg="new del">
        <pc:chgData name="Mohammad,Sajida" userId="S::s546648@nwmissouri.edu::ba87b2c1-b24d-4384-be46-f5b0c3bdbbb2" providerId="AD" clId="Web-{2DD0FA3C-FB16-4F86-B612-32D2ED793FED}" dt="2022-10-03T14:17:30.753" v="455"/>
        <pc:sldMkLst>
          <pc:docMk/>
          <pc:sldMk cId="4091360140" sldId="301"/>
        </pc:sldMkLst>
      </pc:sldChg>
      <pc:sldChg chg="addSp delSp modSp new mod setBg addAnim delAnim">
        <pc:chgData name="Mohammad,Sajida" userId="S::s546648@nwmissouri.edu::ba87b2c1-b24d-4384-be46-f5b0c3bdbbb2" providerId="AD" clId="Web-{2DD0FA3C-FB16-4F86-B612-32D2ED793FED}" dt="2022-10-03T14:20:54.667" v="616" actId="20577"/>
        <pc:sldMkLst>
          <pc:docMk/>
          <pc:sldMk cId="4204340246" sldId="302"/>
        </pc:sldMkLst>
        <pc:spChg chg="mod ord">
          <ac:chgData name="Mohammad,Sajida" userId="S::s546648@nwmissouri.edu::ba87b2c1-b24d-4384-be46-f5b0c3bdbbb2" providerId="AD" clId="Web-{2DD0FA3C-FB16-4F86-B612-32D2ED793FED}" dt="2022-10-03T14:20:15.446" v="609"/>
          <ac:spMkLst>
            <pc:docMk/>
            <pc:sldMk cId="4204340246" sldId="302"/>
            <ac:spMk id="2" creationId="{0C6CD3BC-511A-F2F9-F6D2-76F13DED1E74}"/>
          </ac:spMkLst>
        </pc:spChg>
        <pc:spChg chg="mod ord">
          <ac:chgData name="Mohammad,Sajida" userId="S::s546648@nwmissouri.edu::ba87b2c1-b24d-4384-be46-f5b0c3bdbbb2" providerId="AD" clId="Web-{2DD0FA3C-FB16-4F86-B612-32D2ED793FED}" dt="2022-10-03T14:20:54.667" v="616" actId="20577"/>
          <ac:spMkLst>
            <pc:docMk/>
            <pc:sldMk cId="4204340246" sldId="302"/>
            <ac:spMk id="3" creationId="{229DAE77-FAB7-8C7A-AAA7-10B04AC97C70}"/>
          </ac:spMkLst>
        </pc:spChg>
        <pc:spChg chg="mod">
          <ac:chgData name="Mohammad,Sajida" userId="S::s546648@nwmissouri.edu::ba87b2c1-b24d-4384-be46-f5b0c3bdbbb2" providerId="AD" clId="Web-{2DD0FA3C-FB16-4F86-B612-32D2ED793FED}" dt="2022-10-03T14:20:15.446" v="609"/>
          <ac:spMkLst>
            <pc:docMk/>
            <pc:sldMk cId="4204340246" sldId="302"/>
            <ac:spMk id="4" creationId="{2652C1E6-6E61-4E83-3300-DE82BEBCC226}"/>
          </ac:spMkLst>
        </pc:spChg>
        <pc:spChg chg="add del">
          <ac:chgData name="Mohammad,Sajida" userId="S::s546648@nwmissouri.edu::ba87b2c1-b24d-4384-be46-f5b0c3bdbbb2" providerId="AD" clId="Web-{2DD0FA3C-FB16-4F86-B612-32D2ED793FED}" dt="2022-10-03T14:20:15.431" v="608"/>
          <ac:spMkLst>
            <pc:docMk/>
            <pc:sldMk cId="4204340246" sldId="302"/>
            <ac:spMk id="9" creationId="{88294908-8B00-4F58-BBBA-20F71A40AA9E}"/>
          </ac:spMkLst>
        </pc:spChg>
        <pc:spChg chg="add del">
          <ac:chgData name="Mohammad,Sajida" userId="S::s546648@nwmissouri.edu::ba87b2c1-b24d-4384-be46-f5b0c3bdbbb2" providerId="AD" clId="Web-{2DD0FA3C-FB16-4F86-B612-32D2ED793FED}" dt="2022-10-03T14:20:15.431" v="608"/>
          <ac:spMkLst>
            <pc:docMk/>
            <pc:sldMk cId="4204340246" sldId="302"/>
            <ac:spMk id="11" creationId="{4364C879-1404-4203-8E9D-CC5DE0A621A2}"/>
          </ac:spMkLst>
        </pc:spChg>
        <pc:spChg chg="add del">
          <ac:chgData name="Mohammad,Sajida" userId="S::s546648@nwmissouri.edu::ba87b2c1-b24d-4384-be46-f5b0c3bdbbb2" providerId="AD" clId="Web-{2DD0FA3C-FB16-4F86-B612-32D2ED793FED}" dt="2022-10-03T14:20:15.431" v="608"/>
          <ac:spMkLst>
            <pc:docMk/>
            <pc:sldMk cId="4204340246" sldId="302"/>
            <ac:spMk id="13" creationId="{84617302-4B0D-4351-A6BB-6F0930D943AC}"/>
          </ac:spMkLst>
        </pc:spChg>
        <pc:spChg chg="add del">
          <ac:chgData name="Mohammad,Sajida" userId="S::s546648@nwmissouri.edu::ba87b2c1-b24d-4384-be46-f5b0c3bdbbb2" providerId="AD" clId="Web-{2DD0FA3C-FB16-4F86-B612-32D2ED793FED}" dt="2022-10-03T14:20:15.431" v="608"/>
          <ac:spMkLst>
            <pc:docMk/>
            <pc:sldMk cId="4204340246" sldId="302"/>
            <ac:spMk id="15" creationId="{DA2C7802-C2E0-4218-8F89-8DD7CCD2CD1C}"/>
          </ac:spMkLst>
        </pc:spChg>
        <pc:spChg chg="add del">
          <ac:chgData name="Mohammad,Sajida" userId="S::s546648@nwmissouri.edu::ba87b2c1-b24d-4384-be46-f5b0c3bdbbb2" providerId="AD" clId="Web-{2DD0FA3C-FB16-4F86-B612-32D2ED793FED}" dt="2022-10-03T14:20:15.431" v="608"/>
          <ac:spMkLst>
            <pc:docMk/>
            <pc:sldMk cId="4204340246" sldId="302"/>
            <ac:spMk id="17" creationId="{A6D7111A-21E5-4EE9-8A78-10E5530F0116}"/>
          </ac:spMkLst>
        </pc:spChg>
        <pc:spChg chg="add del">
          <ac:chgData name="Mohammad,Sajida" userId="S::s546648@nwmissouri.edu::ba87b2c1-b24d-4384-be46-f5b0c3bdbbb2" providerId="AD" clId="Web-{2DD0FA3C-FB16-4F86-B612-32D2ED793FED}" dt="2022-10-03T14:20:15.431" v="608"/>
          <ac:spMkLst>
            <pc:docMk/>
            <pc:sldMk cId="4204340246" sldId="302"/>
            <ac:spMk id="19" creationId="{A3969E80-A77B-49FC-9122-D89AFD5EE118}"/>
          </ac:spMkLst>
        </pc:spChg>
        <pc:spChg chg="add del">
          <ac:chgData name="Mohammad,Sajida" userId="S::s546648@nwmissouri.edu::ba87b2c1-b24d-4384-be46-f5b0c3bdbbb2" providerId="AD" clId="Web-{2DD0FA3C-FB16-4F86-B612-32D2ED793FED}" dt="2022-10-03T14:20:15.431" v="608"/>
          <ac:spMkLst>
            <pc:docMk/>
            <pc:sldMk cId="4204340246" sldId="302"/>
            <ac:spMk id="21" creationId="{1849CA57-76BD-4CF2-80BA-D7A46A01B7B1}"/>
          </ac:spMkLst>
        </pc:spChg>
        <pc:spChg chg="add del">
          <ac:chgData name="Mohammad,Sajida" userId="S::s546648@nwmissouri.edu::ba87b2c1-b24d-4384-be46-f5b0c3bdbbb2" providerId="AD" clId="Web-{2DD0FA3C-FB16-4F86-B612-32D2ED793FED}" dt="2022-10-03T14:20:15.431" v="608"/>
          <ac:spMkLst>
            <pc:docMk/>
            <pc:sldMk cId="4204340246" sldId="302"/>
            <ac:spMk id="23" creationId="{35E9085E-E730-4768-83D4-6CB7E9897153}"/>
          </ac:spMkLst>
        </pc:spChg>
        <pc:spChg chg="add del">
          <ac:chgData name="Mohammad,Sajida" userId="S::s546648@nwmissouri.edu::ba87b2c1-b24d-4384-be46-f5b0c3bdbbb2" providerId="AD" clId="Web-{2DD0FA3C-FB16-4F86-B612-32D2ED793FED}" dt="2022-10-03T14:20:15.431" v="608"/>
          <ac:spMkLst>
            <pc:docMk/>
            <pc:sldMk cId="4204340246" sldId="302"/>
            <ac:spMk id="25" creationId="{973272FE-A474-4CAE-8CA2-BCC8B476C3F4}"/>
          </ac:spMkLst>
        </pc:spChg>
        <pc:spChg chg="add del">
          <ac:chgData name="Mohammad,Sajida" userId="S::s546648@nwmissouri.edu::ba87b2c1-b24d-4384-be46-f5b0c3bdbbb2" providerId="AD" clId="Web-{2DD0FA3C-FB16-4F86-B612-32D2ED793FED}" dt="2022-10-03T14:20:15.431" v="608"/>
          <ac:spMkLst>
            <pc:docMk/>
            <pc:sldMk cId="4204340246" sldId="302"/>
            <ac:spMk id="27" creationId="{E07981EA-05A6-437C-88D7-B377B92B031D}"/>
          </ac:spMkLst>
        </pc:spChg>
        <pc:spChg chg="add del">
          <ac:chgData name="Mohammad,Sajida" userId="S::s546648@nwmissouri.edu::ba87b2c1-b24d-4384-be46-f5b0c3bdbbb2" providerId="AD" clId="Web-{2DD0FA3C-FB16-4F86-B612-32D2ED793FED}" dt="2022-10-03T14:20:15.431" v="608"/>
          <ac:spMkLst>
            <pc:docMk/>
            <pc:sldMk cId="4204340246" sldId="302"/>
            <ac:spMk id="29" creationId="{15E3C750-986E-4769-B1AE-49289FBEE757}"/>
          </ac:spMkLst>
        </pc:spChg>
        <pc:spChg chg="add">
          <ac:chgData name="Mohammad,Sajida" userId="S::s546648@nwmissouri.edu::ba87b2c1-b24d-4384-be46-f5b0c3bdbbb2" providerId="AD" clId="Web-{2DD0FA3C-FB16-4F86-B612-32D2ED793FED}" dt="2022-10-03T14:20:15.446" v="609"/>
          <ac:spMkLst>
            <pc:docMk/>
            <pc:sldMk cId="4204340246" sldId="302"/>
            <ac:spMk id="31" creationId="{6F5A5072-7B47-4D32-B52A-4EBBF590B8A5}"/>
          </ac:spMkLst>
        </pc:spChg>
        <pc:spChg chg="add">
          <ac:chgData name="Mohammad,Sajida" userId="S::s546648@nwmissouri.edu::ba87b2c1-b24d-4384-be46-f5b0c3bdbbb2" providerId="AD" clId="Web-{2DD0FA3C-FB16-4F86-B612-32D2ED793FED}" dt="2022-10-03T14:20:15.446" v="609"/>
          <ac:spMkLst>
            <pc:docMk/>
            <pc:sldMk cId="4204340246" sldId="302"/>
            <ac:spMk id="32" creationId="{9715DAF0-AE1B-46C9-8A6B-DB2AA05AB91D}"/>
          </ac:spMkLst>
        </pc:spChg>
        <pc:spChg chg="add">
          <ac:chgData name="Mohammad,Sajida" userId="S::s546648@nwmissouri.edu::ba87b2c1-b24d-4384-be46-f5b0c3bdbbb2" providerId="AD" clId="Web-{2DD0FA3C-FB16-4F86-B612-32D2ED793FED}" dt="2022-10-03T14:20:15.446" v="609"/>
          <ac:spMkLst>
            <pc:docMk/>
            <pc:sldMk cId="4204340246" sldId="302"/>
            <ac:spMk id="33" creationId="{6016219D-510E-4184-9090-6D5578A87BD1}"/>
          </ac:spMkLst>
        </pc:spChg>
        <pc:spChg chg="add">
          <ac:chgData name="Mohammad,Sajida" userId="S::s546648@nwmissouri.edu::ba87b2c1-b24d-4384-be46-f5b0c3bdbbb2" providerId="AD" clId="Web-{2DD0FA3C-FB16-4F86-B612-32D2ED793FED}" dt="2022-10-03T14:20:15.446" v="609"/>
          <ac:spMkLst>
            <pc:docMk/>
            <pc:sldMk cId="4204340246" sldId="302"/>
            <ac:spMk id="34" creationId="{AFF4A713-7B75-4B21-90D7-5AB19547C728}"/>
          </ac:spMkLst>
        </pc:spChg>
        <pc:spChg chg="add">
          <ac:chgData name="Mohammad,Sajida" userId="S::s546648@nwmissouri.edu::ba87b2c1-b24d-4384-be46-f5b0c3bdbbb2" providerId="AD" clId="Web-{2DD0FA3C-FB16-4F86-B612-32D2ED793FED}" dt="2022-10-03T14:20:15.446" v="609"/>
          <ac:spMkLst>
            <pc:docMk/>
            <pc:sldMk cId="4204340246" sldId="302"/>
            <ac:spMk id="35" creationId="{DC631C0B-6DA6-4E57-8231-CE32B3434A7E}"/>
          </ac:spMkLst>
        </pc:spChg>
        <pc:spChg chg="add">
          <ac:chgData name="Mohammad,Sajida" userId="S::s546648@nwmissouri.edu::ba87b2c1-b24d-4384-be46-f5b0c3bdbbb2" providerId="AD" clId="Web-{2DD0FA3C-FB16-4F86-B612-32D2ED793FED}" dt="2022-10-03T14:20:15.446" v="609"/>
          <ac:spMkLst>
            <pc:docMk/>
            <pc:sldMk cId="4204340246" sldId="302"/>
            <ac:spMk id="36" creationId="{C29501E6-A978-4A61-9689-9085AF97A53A}"/>
          </ac:spMkLst>
        </pc:sp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5009085-C62D-46C4-B04B-CA6907483EE9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71903F33-E27C-46BA-B8DF-0DA4D8278A14}">
      <dgm:prSet custT="1"/>
      <dgm:spPr/>
      <dgm:t>
        <a:bodyPr/>
        <a:lstStyle/>
        <a:p>
          <a:r>
            <a:rPr lang="en-US" sz="2400" b="0" i="0"/>
            <a:t>Market place for Northwest Missouri</a:t>
          </a:r>
          <a:endParaRPr lang="en-US" sz="2400"/>
        </a:p>
      </dgm:t>
    </dgm:pt>
    <dgm:pt modelId="{23BD41DD-8C4E-461A-81D0-429D6972DB73}" type="parTrans" cxnId="{6D50E8A4-914C-43B6-978E-BE689235D071}">
      <dgm:prSet/>
      <dgm:spPr/>
      <dgm:t>
        <a:bodyPr/>
        <a:lstStyle/>
        <a:p>
          <a:endParaRPr lang="en-US"/>
        </a:p>
      </dgm:t>
    </dgm:pt>
    <dgm:pt modelId="{1D1D40CF-1FBE-42E1-B25A-C78EC60799CD}" type="sibTrans" cxnId="{6D50E8A4-914C-43B6-978E-BE689235D071}">
      <dgm:prSet/>
      <dgm:spPr/>
      <dgm:t>
        <a:bodyPr/>
        <a:lstStyle/>
        <a:p>
          <a:endParaRPr lang="en-US"/>
        </a:p>
      </dgm:t>
    </dgm:pt>
    <dgm:pt modelId="{9012FECC-FEE7-42A3-8DE8-16EA1A48DCE2}">
      <dgm:prSet custT="1"/>
      <dgm:spPr/>
      <dgm:t>
        <a:bodyPr/>
        <a:lstStyle/>
        <a:p>
          <a:r>
            <a:rPr lang="en-US" sz="2400" b="0" i="0"/>
            <a:t>Students can purchase or sell products </a:t>
          </a:r>
          <a:endParaRPr lang="en-US" sz="2400"/>
        </a:p>
      </dgm:t>
    </dgm:pt>
    <dgm:pt modelId="{D8037674-0756-4C64-83AB-248DE469511E}" type="parTrans" cxnId="{4031BA60-9C35-42CD-B9BA-45C0BD009A4E}">
      <dgm:prSet/>
      <dgm:spPr/>
      <dgm:t>
        <a:bodyPr/>
        <a:lstStyle/>
        <a:p>
          <a:endParaRPr lang="en-US"/>
        </a:p>
      </dgm:t>
    </dgm:pt>
    <dgm:pt modelId="{3C04CF1C-B610-48D3-909A-301E840C867E}" type="sibTrans" cxnId="{4031BA60-9C35-42CD-B9BA-45C0BD009A4E}">
      <dgm:prSet/>
      <dgm:spPr/>
      <dgm:t>
        <a:bodyPr/>
        <a:lstStyle/>
        <a:p>
          <a:endParaRPr lang="en-US"/>
        </a:p>
      </dgm:t>
    </dgm:pt>
    <dgm:pt modelId="{047367EF-D0B0-40C0-8AAA-426C65B2F276}">
      <dgm:prSet custT="1"/>
      <dgm:spPr/>
      <dgm:t>
        <a:bodyPr/>
        <a:lstStyle/>
        <a:p>
          <a:r>
            <a:rPr lang="en-US" sz="2400" b="0" i="0"/>
            <a:t>CURD Operations can be performed on products</a:t>
          </a:r>
          <a:endParaRPr lang="en-US" sz="2400"/>
        </a:p>
      </dgm:t>
    </dgm:pt>
    <dgm:pt modelId="{2B7C0C51-4487-4368-B9FD-FBBA63D3721A}" type="parTrans" cxnId="{D5F2E3CE-ECB7-4F4A-8187-929476D8C566}">
      <dgm:prSet/>
      <dgm:spPr/>
      <dgm:t>
        <a:bodyPr/>
        <a:lstStyle/>
        <a:p>
          <a:endParaRPr lang="en-US"/>
        </a:p>
      </dgm:t>
    </dgm:pt>
    <dgm:pt modelId="{075E6C8D-B781-4346-A547-13707F108224}" type="sibTrans" cxnId="{D5F2E3CE-ECB7-4F4A-8187-929476D8C566}">
      <dgm:prSet/>
      <dgm:spPr/>
      <dgm:t>
        <a:bodyPr/>
        <a:lstStyle/>
        <a:p>
          <a:endParaRPr lang="en-US"/>
        </a:p>
      </dgm:t>
    </dgm:pt>
    <dgm:pt modelId="{0E7D665D-4F7F-4849-B18F-826623C72E41}" type="pres">
      <dgm:prSet presAssocID="{E5009085-C62D-46C4-B04B-CA6907483EE9}" presName="root" presStyleCnt="0">
        <dgm:presLayoutVars>
          <dgm:dir/>
          <dgm:resizeHandles val="exact"/>
        </dgm:presLayoutVars>
      </dgm:prSet>
      <dgm:spPr/>
    </dgm:pt>
    <dgm:pt modelId="{A7E3A585-E894-47E9-B98D-8C2A6FCE8301}" type="pres">
      <dgm:prSet presAssocID="{71903F33-E27C-46BA-B8DF-0DA4D8278A14}" presName="compNode" presStyleCnt="0"/>
      <dgm:spPr/>
    </dgm:pt>
    <dgm:pt modelId="{16857CBE-FFC3-4741-84E8-BBA2CF891666}" type="pres">
      <dgm:prSet presAssocID="{71903F33-E27C-46BA-B8DF-0DA4D8278A14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rker"/>
        </a:ext>
      </dgm:extLst>
    </dgm:pt>
    <dgm:pt modelId="{678FB81F-CBB6-4429-B01F-444D5324616F}" type="pres">
      <dgm:prSet presAssocID="{71903F33-E27C-46BA-B8DF-0DA4D8278A14}" presName="spaceRect" presStyleCnt="0"/>
      <dgm:spPr/>
    </dgm:pt>
    <dgm:pt modelId="{25DD815F-A793-4F2B-AB74-002209A400D1}" type="pres">
      <dgm:prSet presAssocID="{71903F33-E27C-46BA-B8DF-0DA4D8278A14}" presName="textRect" presStyleLbl="revTx" presStyleIdx="0" presStyleCnt="3">
        <dgm:presLayoutVars>
          <dgm:chMax val="1"/>
          <dgm:chPref val="1"/>
        </dgm:presLayoutVars>
      </dgm:prSet>
      <dgm:spPr/>
    </dgm:pt>
    <dgm:pt modelId="{6D0F8A06-13BE-4D2D-AA32-AA03DCC935C7}" type="pres">
      <dgm:prSet presAssocID="{1D1D40CF-1FBE-42E1-B25A-C78EC60799CD}" presName="sibTrans" presStyleCnt="0"/>
      <dgm:spPr/>
    </dgm:pt>
    <dgm:pt modelId="{1D0B936D-9C40-409F-A721-319868AF94E2}" type="pres">
      <dgm:prSet presAssocID="{9012FECC-FEE7-42A3-8DE8-16EA1A48DCE2}" presName="compNode" presStyleCnt="0"/>
      <dgm:spPr/>
    </dgm:pt>
    <dgm:pt modelId="{CC2B8797-89D7-4291-BC61-773A0EEC5BDC}" type="pres">
      <dgm:prSet presAssocID="{9012FECC-FEE7-42A3-8DE8-16EA1A48DCE2}" presName="iconRect" presStyleLbl="node1" presStyleIdx="1" presStyleCnt="3" custLinFactNeighborX="-4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hopping cart"/>
        </a:ext>
      </dgm:extLst>
    </dgm:pt>
    <dgm:pt modelId="{FA9777F2-642E-42FE-A9D5-607A75FC3977}" type="pres">
      <dgm:prSet presAssocID="{9012FECC-FEE7-42A3-8DE8-16EA1A48DCE2}" presName="spaceRect" presStyleCnt="0"/>
      <dgm:spPr/>
    </dgm:pt>
    <dgm:pt modelId="{F1DAF201-5C0C-4563-9F64-8C166F24C3DB}" type="pres">
      <dgm:prSet presAssocID="{9012FECC-FEE7-42A3-8DE8-16EA1A48DCE2}" presName="textRect" presStyleLbl="revTx" presStyleIdx="1" presStyleCnt="3">
        <dgm:presLayoutVars>
          <dgm:chMax val="1"/>
          <dgm:chPref val="1"/>
        </dgm:presLayoutVars>
      </dgm:prSet>
      <dgm:spPr/>
    </dgm:pt>
    <dgm:pt modelId="{B919CACE-C79C-439E-A232-DB1320D0489A}" type="pres">
      <dgm:prSet presAssocID="{3C04CF1C-B610-48D3-909A-301E840C867E}" presName="sibTrans" presStyleCnt="0"/>
      <dgm:spPr/>
    </dgm:pt>
    <dgm:pt modelId="{18A42A5C-B784-42B5-B3CE-370E8132C5A8}" type="pres">
      <dgm:prSet presAssocID="{047367EF-D0B0-40C0-8AAA-426C65B2F276}" presName="compNode" presStyleCnt="0"/>
      <dgm:spPr/>
    </dgm:pt>
    <dgm:pt modelId="{FD987F09-A89A-48A6-8B5D-4E44FCA85793}" type="pres">
      <dgm:prSet presAssocID="{047367EF-D0B0-40C0-8AAA-426C65B2F276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7DB40CB8-1D95-46FE-91B2-A9320EB29194}" type="pres">
      <dgm:prSet presAssocID="{047367EF-D0B0-40C0-8AAA-426C65B2F276}" presName="spaceRect" presStyleCnt="0"/>
      <dgm:spPr/>
    </dgm:pt>
    <dgm:pt modelId="{631AE08B-D226-484A-A830-162B77AE0825}" type="pres">
      <dgm:prSet presAssocID="{047367EF-D0B0-40C0-8AAA-426C65B2F276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1D8EF037-B2ED-49FF-90AB-6B5CC1E89FCC}" type="presOf" srcId="{71903F33-E27C-46BA-B8DF-0DA4D8278A14}" destId="{25DD815F-A793-4F2B-AB74-002209A400D1}" srcOrd="0" destOrd="0" presId="urn:microsoft.com/office/officeart/2018/2/layout/IconLabelList"/>
    <dgm:cxn modelId="{2E6E0638-FF41-4BCE-9E29-6E9999F64CD2}" type="presOf" srcId="{047367EF-D0B0-40C0-8AAA-426C65B2F276}" destId="{631AE08B-D226-484A-A830-162B77AE0825}" srcOrd="0" destOrd="0" presId="urn:microsoft.com/office/officeart/2018/2/layout/IconLabelList"/>
    <dgm:cxn modelId="{4031BA60-9C35-42CD-B9BA-45C0BD009A4E}" srcId="{E5009085-C62D-46C4-B04B-CA6907483EE9}" destId="{9012FECC-FEE7-42A3-8DE8-16EA1A48DCE2}" srcOrd="1" destOrd="0" parTransId="{D8037674-0756-4C64-83AB-248DE469511E}" sibTransId="{3C04CF1C-B610-48D3-909A-301E840C867E}"/>
    <dgm:cxn modelId="{6D50E8A4-914C-43B6-978E-BE689235D071}" srcId="{E5009085-C62D-46C4-B04B-CA6907483EE9}" destId="{71903F33-E27C-46BA-B8DF-0DA4D8278A14}" srcOrd="0" destOrd="0" parTransId="{23BD41DD-8C4E-461A-81D0-429D6972DB73}" sibTransId="{1D1D40CF-1FBE-42E1-B25A-C78EC60799CD}"/>
    <dgm:cxn modelId="{3522D4B4-7F35-450E-9E89-B8F03EDACB28}" type="presOf" srcId="{9012FECC-FEE7-42A3-8DE8-16EA1A48DCE2}" destId="{F1DAF201-5C0C-4563-9F64-8C166F24C3DB}" srcOrd="0" destOrd="0" presId="urn:microsoft.com/office/officeart/2018/2/layout/IconLabelList"/>
    <dgm:cxn modelId="{D5F2E3CE-ECB7-4F4A-8187-929476D8C566}" srcId="{E5009085-C62D-46C4-B04B-CA6907483EE9}" destId="{047367EF-D0B0-40C0-8AAA-426C65B2F276}" srcOrd="2" destOrd="0" parTransId="{2B7C0C51-4487-4368-B9FD-FBBA63D3721A}" sibTransId="{075E6C8D-B781-4346-A547-13707F108224}"/>
    <dgm:cxn modelId="{C31566E9-E30A-483D-A0BE-2CA836123625}" type="presOf" srcId="{E5009085-C62D-46C4-B04B-CA6907483EE9}" destId="{0E7D665D-4F7F-4849-B18F-826623C72E41}" srcOrd="0" destOrd="0" presId="urn:microsoft.com/office/officeart/2018/2/layout/IconLabelList"/>
    <dgm:cxn modelId="{7684C3E3-8520-40A8-AF97-0411B4A73E67}" type="presParOf" srcId="{0E7D665D-4F7F-4849-B18F-826623C72E41}" destId="{A7E3A585-E894-47E9-B98D-8C2A6FCE8301}" srcOrd="0" destOrd="0" presId="urn:microsoft.com/office/officeart/2018/2/layout/IconLabelList"/>
    <dgm:cxn modelId="{1B4053DD-63BA-4A63-B962-B1AABF306905}" type="presParOf" srcId="{A7E3A585-E894-47E9-B98D-8C2A6FCE8301}" destId="{16857CBE-FFC3-4741-84E8-BBA2CF891666}" srcOrd="0" destOrd="0" presId="urn:microsoft.com/office/officeart/2018/2/layout/IconLabelList"/>
    <dgm:cxn modelId="{25CE6977-E8B5-4B52-AA36-061BFCDDA9DF}" type="presParOf" srcId="{A7E3A585-E894-47E9-B98D-8C2A6FCE8301}" destId="{678FB81F-CBB6-4429-B01F-444D5324616F}" srcOrd="1" destOrd="0" presId="urn:microsoft.com/office/officeart/2018/2/layout/IconLabelList"/>
    <dgm:cxn modelId="{8C9ADD39-A6D7-498E-B538-C31DFFB96D37}" type="presParOf" srcId="{A7E3A585-E894-47E9-B98D-8C2A6FCE8301}" destId="{25DD815F-A793-4F2B-AB74-002209A400D1}" srcOrd="2" destOrd="0" presId="urn:microsoft.com/office/officeart/2018/2/layout/IconLabelList"/>
    <dgm:cxn modelId="{8BC9E40F-2CE2-4E55-82F8-FCAD3EE3623B}" type="presParOf" srcId="{0E7D665D-4F7F-4849-B18F-826623C72E41}" destId="{6D0F8A06-13BE-4D2D-AA32-AA03DCC935C7}" srcOrd="1" destOrd="0" presId="urn:microsoft.com/office/officeart/2018/2/layout/IconLabelList"/>
    <dgm:cxn modelId="{DE63F0F5-4FB0-4534-ACF2-52E1B2148740}" type="presParOf" srcId="{0E7D665D-4F7F-4849-B18F-826623C72E41}" destId="{1D0B936D-9C40-409F-A721-319868AF94E2}" srcOrd="2" destOrd="0" presId="urn:microsoft.com/office/officeart/2018/2/layout/IconLabelList"/>
    <dgm:cxn modelId="{20F00EE6-500D-4C93-A2DF-CC8B7ADEA406}" type="presParOf" srcId="{1D0B936D-9C40-409F-A721-319868AF94E2}" destId="{CC2B8797-89D7-4291-BC61-773A0EEC5BDC}" srcOrd="0" destOrd="0" presId="urn:microsoft.com/office/officeart/2018/2/layout/IconLabelList"/>
    <dgm:cxn modelId="{12D5A522-DF25-4B43-80B9-1B667DE16D4F}" type="presParOf" srcId="{1D0B936D-9C40-409F-A721-319868AF94E2}" destId="{FA9777F2-642E-42FE-A9D5-607A75FC3977}" srcOrd="1" destOrd="0" presId="urn:microsoft.com/office/officeart/2018/2/layout/IconLabelList"/>
    <dgm:cxn modelId="{A61175C4-E0AD-443F-9365-470145864C75}" type="presParOf" srcId="{1D0B936D-9C40-409F-A721-319868AF94E2}" destId="{F1DAF201-5C0C-4563-9F64-8C166F24C3DB}" srcOrd="2" destOrd="0" presId="urn:microsoft.com/office/officeart/2018/2/layout/IconLabelList"/>
    <dgm:cxn modelId="{D6DAB71F-3D00-496C-A368-E93AE45D9E47}" type="presParOf" srcId="{0E7D665D-4F7F-4849-B18F-826623C72E41}" destId="{B919CACE-C79C-439E-A232-DB1320D0489A}" srcOrd="3" destOrd="0" presId="urn:microsoft.com/office/officeart/2018/2/layout/IconLabelList"/>
    <dgm:cxn modelId="{0F1BEFF1-7D46-4325-B081-07A074F6B79A}" type="presParOf" srcId="{0E7D665D-4F7F-4849-B18F-826623C72E41}" destId="{18A42A5C-B784-42B5-B3CE-370E8132C5A8}" srcOrd="4" destOrd="0" presId="urn:microsoft.com/office/officeart/2018/2/layout/IconLabelList"/>
    <dgm:cxn modelId="{0F5A45AD-CAC6-465E-9AA6-399BF8528031}" type="presParOf" srcId="{18A42A5C-B784-42B5-B3CE-370E8132C5A8}" destId="{FD987F09-A89A-48A6-8B5D-4E44FCA85793}" srcOrd="0" destOrd="0" presId="urn:microsoft.com/office/officeart/2018/2/layout/IconLabelList"/>
    <dgm:cxn modelId="{902DA050-22BA-446B-8B76-C5841CE9DE22}" type="presParOf" srcId="{18A42A5C-B784-42B5-B3CE-370E8132C5A8}" destId="{7DB40CB8-1D95-46FE-91B2-A9320EB29194}" srcOrd="1" destOrd="0" presId="urn:microsoft.com/office/officeart/2018/2/layout/IconLabelList"/>
    <dgm:cxn modelId="{A2062C69-E4E7-4DD4-8548-066672238333}" type="presParOf" srcId="{18A42A5C-B784-42B5-B3CE-370E8132C5A8}" destId="{631AE08B-D226-484A-A830-162B77AE0825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EFC484C-FD4D-430F-B34A-65A3CC8F5143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5352A5F5-4C3E-4AA8-BCC7-BD07376B58FE}">
      <dgm:prSet/>
      <dgm:spPr/>
      <dgm:t>
        <a:bodyPr/>
        <a:lstStyle/>
        <a:p>
          <a:r>
            <a:rPr lang="en-US"/>
            <a:t>In order to sell some </a:t>
          </a:r>
          <a:r>
            <a:rPr lang="en-US">
              <a:latin typeface="Calibri Light" panose="020F0302020204030204"/>
            </a:rPr>
            <a:t>product </a:t>
          </a:r>
          <a:r>
            <a:rPr lang="en-US"/>
            <a:t>the Seller needs to enter some basic</a:t>
          </a:r>
          <a:r>
            <a:rPr lang="en-US">
              <a:latin typeface="Calibri Light" panose="020F0302020204030204"/>
            </a:rPr>
            <a:t> </a:t>
          </a:r>
          <a:r>
            <a:rPr lang="en-US"/>
            <a:t> *properties of the project like name ,category , year of purchase , quantity available .</a:t>
          </a:r>
        </a:p>
      </dgm:t>
    </dgm:pt>
    <dgm:pt modelId="{146B54C3-EEA5-4FB2-87E2-BC2255068A7B}" type="parTrans" cxnId="{362CB9F8-3E3C-4C5D-862E-C26500FC982B}">
      <dgm:prSet/>
      <dgm:spPr/>
      <dgm:t>
        <a:bodyPr/>
        <a:lstStyle/>
        <a:p>
          <a:endParaRPr lang="en-US"/>
        </a:p>
      </dgm:t>
    </dgm:pt>
    <dgm:pt modelId="{F1C521D2-9AF2-4DA1-AE88-1F8488E19F23}" type="sibTrans" cxnId="{362CB9F8-3E3C-4C5D-862E-C26500FC982B}">
      <dgm:prSet/>
      <dgm:spPr/>
      <dgm:t>
        <a:bodyPr/>
        <a:lstStyle/>
        <a:p>
          <a:endParaRPr lang="en-US"/>
        </a:p>
      </dgm:t>
    </dgm:pt>
    <dgm:pt modelId="{98091035-842D-4238-A1F0-DA04E19CF48C}">
      <dgm:prSet/>
      <dgm:spPr/>
      <dgm:t>
        <a:bodyPr/>
        <a:lstStyle/>
        <a:p>
          <a:r>
            <a:rPr lang="en-US"/>
            <a:t>the data that is enter by the user will be stored in the database and should be displayed to the buyer</a:t>
          </a:r>
        </a:p>
      </dgm:t>
    </dgm:pt>
    <dgm:pt modelId="{68447D81-322C-4B5C-B2DA-EE57E118931F}" type="parTrans" cxnId="{C83605F4-C10B-4B8D-97D9-8D696B0A7880}">
      <dgm:prSet/>
      <dgm:spPr/>
      <dgm:t>
        <a:bodyPr/>
        <a:lstStyle/>
        <a:p>
          <a:endParaRPr lang="en-US"/>
        </a:p>
      </dgm:t>
    </dgm:pt>
    <dgm:pt modelId="{94DE2782-DC0E-44A1-B200-AA67544408C8}" type="sibTrans" cxnId="{C83605F4-C10B-4B8D-97D9-8D696B0A7880}">
      <dgm:prSet/>
      <dgm:spPr/>
      <dgm:t>
        <a:bodyPr/>
        <a:lstStyle/>
        <a:p>
          <a:endParaRPr lang="en-US"/>
        </a:p>
      </dgm:t>
    </dgm:pt>
    <dgm:pt modelId="{9CF97434-F2AF-4A8E-A801-ED9A99683A1B}" type="pres">
      <dgm:prSet presAssocID="{FEFC484C-FD4D-430F-B34A-65A3CC8F5143}" presName="linear" presStyleCnt="0">
        <dgm:presLayoutVars>
          <dgm:animLvl val="lvl"/>
          <dgm:resizeHandles val="exact"/>
        </dgm:presLayoutVars>
      </dgm:prSet>
      <dgm:spPr/>
    </dgm:pt>
    <dgm:pt modelId="{99D88220-4D90-4CEE-80A4-D6DBFA6AE478}" type="pres">
      <dgm:prSet presAssocID="{5352A5F5-4C3E-4AA8-BCC7-BD07376B58FE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A8E4C97E-282F-4987-BC43-018E950AAD75}" type="pres">
      <dgm:prSet presAssocID="{F1C521D2-9AF2-4DA1-AE88-1F8488E19F23}" presName="spacer" presStyleCnt="0"/>
      <dgm:spPr/>
    </dgm:pt>
    <dgm:pt modelId="{DD15A139-6479-4CDA-9F7C-7856BE576506}" type="pres">
      <dgm:prSet presAssocID="{98091035-842D-4238-A1F0-DA04E19CF48C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77881F38-9A45-4A33-BD7E-85798BE2B9A7}" type="presOf" srcId="{98091035-842D-4238-A1F0-DA04E19CF48C}" destId="{DD15A139-6479-4CDA-9F7C-7856BE576506}" srcOrd="0" destOrd="0" presId="urn:microsoft.com/office/officeart/2005/8/layout/vList2"/>
    <dgm:cxn modelId="{62798A46-CFB4-4997-A007-9F0E2EF41991}" type="presOf" srcId="{FEFC484C-FD4D-430F-B34A-65A3CC8F5143}" destId="{9CF97434-F2AF-4A8E-A801-ED9A99683A1B}" srcOrd="0" destOrd="0" presId="urn:microsoft.com/office/officeart/2005/8/layout/vList2"/>
    <dgm:cxn modelId="{7B0D4C4E-889D-457D-B2DE-EC0C6ABD21B2}" type="presOf" srcId="{5352A5F5-4C3E-4AA8-BCC7-BD07376B58FE}" destId="{99D88220-4D90-4CEE-80A4-D6DBFA6AE478}" srcOrd="0" destOrd="0" presId="urn:microsoft.com/office/officeart/2005/8/layout/vList2"/>
    <dgm:cxn modelId="{C83605F4-C10B-4B8D-97D9-8D696B0A7880}" srcId="{FEFC484C-FD4D-430F-B34A-65A3CC8F5143}" destId="{98091035-842D-4238-A1F0-DA04E19CF48C}" srcOrd="1" destOrd="0" parTransId="{68447D81-322C-4B5C-B2DA-EE57E118931F}" sibTransId="{94DE2782-DC0E-44A1-B200-AA67544408C8}"/>
    <dgm:cxn modelId="{362CB9F8-3E3C-4C5D-862E-C26500FC982B}" srcId="{FEFC484C-FD4D-430F-B34A-65A3CC8F5143}" destId="{5352A5F5-4C3E-4AA8-BCC7-BD07376B58FE}" srcOrd="0" destOrd="0" parTransId="{146B54C3-EEA5-4FB2-87E2-BC2255068A7B}" sibTransId="{F1C521D2-9AF2-4DA1-AE88-1F8488E19F23}"/>
    <dgm:cxn modelId="{8F9B0155-073F-4145-B605-0EA8FBC18A45}" type="presParOf" srcId="{9CF97434-F2AF-4A8E-A801-ED9A99683A1B}" destId="{99D88220-4D90-4CEE-80A4-D6DBFA6AE478}" srcOrd="0" destOrd="0" presId="urn:microsoft.com/office/officeart/2005/8/layout/vList2"/>
    <dgm:cxn modelId="{C5CFE069-C4AD-48CF-962E-148D5E824982}" type="presParOf" srcId="{9CF97434-F2AF-4A8E-A801-ED9A99683A1B}" destId="{A8E4C97E-282F-4987-BC43-018E950AAD75}" srcOrd="1" destOrd="0" presId="urn:microsoft.com/office/officeart/2005/8/layout/vList2"/>
    <dgm:cxn modelId="{8F0BA689-4869-49FA-82D3-267B4B7BEA17}" type="presParOf" srcId="{9CF97434-F2AF-4A8E-A801-ED9A99683A1B}" destId="{DD15A139-6479-4CDA-9F7C-7856BE576506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84A9686-652E-4DBE-9EAD-D6CAA7A8695F}" type="doc">
      <dgm:prSet loTypeId="urn:microsoft.com/office/officeart/2005/8/layout/vProcess5" loCatId="process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3C894F48-0D46-4E0A-8CF6-546CBC8FE624}">
      <dgm:prSet/>
      <dgm:spPr/>
      <dgm:t>
        <a:bodyPr/>
        <a:lstStyle/>
        <a:p>
          <a:r>
            <a:rPr lang="en-US"/>
            <a:t>1) In our application, we used spring boot-microservices to develop API services using RESTful webservices</a:t>
          </a:r>
        </a:p>
      </dgm:t>
    </dgm:pt>
    <dgm:pt modelId="{CB66E051-EE2F-4EB0-9326-340E35855CBB}" type="parTrans" cxnId="{5340EEBD-46F2-477B-94E2-609BCB430D11}">
      <dgm:prSet/>
      <dgm:spPr/>
      <dgm:t>
        <a:bodyPr/>
        <a:lstStyle/>
        <a:p>
          <a:endParaRPr lang="en-US"/>
        </a:p>
      </dgm:t>
    </dgm:pt>
    <dgm:pt modelId="{7C4622B8-5C8C-424D-97D5-293ECBE992D7}" type="sibTrans" cxnId="{5340EEBD-46F2-477B-94E2-609BCB430D11}">
      <dgm:prSet/>
      <dgm:spPr/>
      <dgm:t>
        <a:bodyPr/>
        <a:lstStyle/>
        <a:p>
          <a:endParaRPr lang="en-US"/>
        </a:p>
      </dgm:t>
    </dgm:pt>
    <dgm:pt modelId="{FF62D9D6-DD8D-406F-98D0-2735DE2BD6D5}">
      <dgm:prSet/>
      <dgm:spPr/>
      <dgm:t>
        <a:bodyPr/>
        <a:lstStyle/>
        <a:p>
          <a:r>
            <a:rPr lang="en-US"/>
            <a:t>2) It creates an API and allows to send a request and hit a response back to the method which we created</a:t>
          </a:r>
        </a:p>
      </dgm:t>
    </dgm:pt>
    <dgm:pt modelId="{5C71D4EA-981B-4740-9CDA-E6DCB5CCD6CB}" type="parTrans" cxnId="{17DE9485-8E8F-43EA-8B6D-AF95320A6DEB}">
      <dgm:prSet/>
      <dgm:spPr/>
      <dgm:t>
        <a:bodyPr/>
        <a:lstStyle/>
        <a:p>
          <a:endParaRPr lang="en-US"/>
        </a:p>
      </dgm:t>
    </dgm:pt>
    <dgm:pt modelId="{9729A7F8-FFA8-4B46-AEF2-5EFCE3A3A3DC}" type="sibTrans" cxnId="{17DE9485-8E8F-43EA-8B6D-AF95320A6DEB}">
      <dgm:prSet/>
      <dgm:spPr/>
      <dgm:t>
        <a:bodyPr/>
        <a:lstStyle/>
        <a:p>
          <a:endParaRPr lang="en-US"/>
        </a:p>
      </dgm:t>
    </dgm:pt>
    <dgm:pt modelId="{68DCED1A-E0AF-434E-9F92-90F048054A52}">
      <dgm:prSet/>
      <dgm:spPr/>
      <dgm:t>
        <a:bodyPr/>
        <a:lstStyle/>
        <a:p>
          <a:r>
            <a:rPr lang="en-US"/>
            <a:t>3) It mailny consists of a controller, entity and service, and repository packages.</a:t>
          </a:r>
        </a:p>
      </dgm:t>
    </dgm:pt>
    <dgm:pt modelId="{BF652C13-9087-439B-8321-7E2D204C4844}" type="parTrans" cxnId="{2DA02364-3A8C-4F5E-9504-7EE773EA82CF}">
      <dgm:prSet/>
      <dgm:spPr/>
      <dgm:t>
        <a:bodyPr/>
        <a:lstStyle/>
        <a:p>
          <a:endParaRPr lang="en-US"/>
        </a:p>
      </dgm:t>
    </dgm:pt>
    <dgm:pt modelId="{C4110E00-FBE0-4512-96A3-13A6E482A69B}" type="sibTrans" cxnId="{2DA02364-3A8C-4F5E-9504-7EE773EA82CF}">
      <dgm:prSet/>
      <dgm:spPr/>
      <dgm:t>
        <a:bodyPr/>
        <a:lstStyle/>
        <a:p>
          <a:endParaRPr lang="en-US"/>
        </a:p>
      </dgm:t>
    </dgm:pt>
    <dgm:pt modelId="{B068681D-84DF-415C-88D1-AB7B27CDDCE8}">
      <dgm:prSet/>
      <dgm:spPr/>
      <dgm:t>
        <a:bodyPr/>
        <a:lstStyle/>
        <a:p>
          <a:r>
            <a:rPr lang="en-US"/>
            <a:t>4) Request from one service to another service can be called by controller </a:t>
          </a:r>
        </a:p>
      </dgm:t>
    </dgm:pt>
    <dgm:pt modelId="{BC600617-9F40-46BF-A551-B793381E5C06}" type="parTrans" cxnId="{8A13659A-B0FB-4829-AAB0-63D4157FA54D}">
      <dgm:prSet/>
      <dgm:spPr/>
      <dgm:t>
        <a:bodyPr/>
        <a:lstStyle/>
        <a:p>
          <a:endParaRPr lang="en-US"/>
        </a:p>
      </dgm:t>
    </dgm:pt>
    <dgm:pt modelId="{EC3BCCD4-6E7C-4AC1-A953-D9C38DB77039}" type="sibTrans" cxnId="{8A13659A-B0FB-4829-AAB0-63D4157FA54D}">
      <dgm:prSet/>
      <dgm:spPr/>
      <dgm:t>
        <a:bodyPr/>
        <a:lstStyle/>
        <a:p>
          <a:endParaRPr lang="en-US"/>
        </a:p>
      </dgm:t>
    </dgm:pt>
    <dgm:pt modelId="{B14F4AF1-9535-4650-ABAF-25EC51D34FE4}" type="pres">
      <dgm:prSet presAssocID="{E84A9686-652E-4DBE-9EAD-D6CAA7A8695F}" presName="outerComposite" presStyleCnt="0">
        <dgm:presLayoutVars>
          <dgm:chMax val="5"/>
          <dgm:dir/>
          <dgm:resizeHandles val="exact"/>
        </dgm:presLayoutVars>
      </dgm:prSet>
      <dgm:spPr/>
    </dgm:pt>
    <dgm:pt modelId="{B499911D-C352-4620-9AF7-550EDB976ADD}" type="pres">
      <dgm:prSet presAssocID="{E84A9686-652E-4DBE-9EAD-D6CAA7A8695F}" presName="dummyMaxCanvas" presStyleCnt="0">
        <dgm:presLayoutVars/>
      </dgm:prSet>
      <dgm:spPr/>
    </dgm:pt>
    <dgm:pt modelId="{8BA6D826-010A-4548-898D-AF7C53CE359A}" type="pres">
      <dgm:prSet presAssocID="{E84A9686-652E-4DBE-9EAD-D6CAA7A8695F}" presName="FourNodes_1" presStyleLbl="node1" presStyleIdx="0" presStyleCnt="4">
        <dgm:presLayoutVars>
          <dgm:bulletEnabled val="1"/>
        </dgm:presLayoutVars>
      </dgm:prSet>
      <dgm:spPr/>
    </dgm:pt>
    <dgm:pt modelId="{0BCEFB22-7044-4E47-BC25-5A57749CE37D}" type="pres">
      <dgm:prSet presAssocID="{E84A9686-652E-4DBE-9EAD-D6CAA7A8695F}" presName="FourNodes_2" presStyleLbl="node1" presStyleIdx="1" presStyleCnt="4">
        <dgm:presLayoutVars>
          <dgm:bulletEnabled val="1"/>
        </dgm:presLayoutVars>
      </dgm:prSet>
      <dgm:spPr/>
    </dgm:pt>
    <dgm:pt modelId="{F7A1BCBF-4F33-4958-A2C8-6F5F3BAB7DF9}" type="pres">
      <dgm:prSet presAssocID="{E84A9686-652E-4DBE-9EAD-D6CAA7A8695F}" presName="FourNodes_3" presStyleLbl="node1" presStyleIdx="2" presStyleCnt="4">
        <dgm:presLayoutVars>
          <dgm:bulletEnabled val="1"/>
        </dgm:presLayoutVars>
      </dgm:prSet>
      <dgm:spPr/>
    </dgm:pt>
    <dgm:pt modelId="{0DA4A0FE-92AE-400E-A931-020FF0DE0B4A}" type="pres">
      <dgm:prSet presAssocID="{E84A9686-652E-4DBE-9EAD-D6CAA7A8695F}" presName="FourNodes_4" presStyleLbl="node1" presStyleIdx="3" presStyleCnt="4">
        <dgm:presLayoutVars>
          <dgm:bulletEnabled val="1"/>
        </dgm:presLayoutVars>
      </dgm:prSet>
      <dgm:spPr/>
    </dgm:pt>
    <dgm:pt modelId="{FF8F36F6-4ABB-4258-99A9-07084236747E}" type="pres">
      <dgm:prSet presAssocID="{E84A9686-652E-4DBE-9EAD-D6CAA7A8695F}" presName="FourConn_1-2" presStyleLbl="fgAccFollowNode1" presStyleIdx="0" presStyleCnt="3">
        <dgm:presLayoutVars>
          <dgm:bulletEnabled val="1"/>
        </dgm:presLayoutVars>
      </dgm:prSet>
      <dgm:spPr/>
    </dgm:pt>
    <dgm:pt modelId="{1E970322-F020-44FE-826E-49CB2871A1BB}" type="pres">
      <dgm:prSet presAssocID="{E84A9686-652E-4DBE-9EAD-D6CAA7A8695F}" presName="FourConn_2-3" presStyleLbl="fgAccFollowNode1" presStyleIdx="1" presStyleCnt="3">
        <dgm:presLayoutVars>
          <dgm:bulletEnabled val="1"/>
        </dgm:presLayoutVars>
      </dgm:prSet>
      <dgm:spPr/>
    </dgm:pt>
    <dgm:pt modelId="{21D3E228-A6D3-4202-95D8-A70ED868A512}" type="pres">
      <dgm:prSet presAssocID="{E84A9686-652E-4DBE-9EAD-D6CAA7A8695F}" presName="FourConn_3-4" presStyleLbl="fgAccFollowNode1" presStyleIdx="2" presStyleCnt="3">
        <dgm:presLayoutVars>
          <dgm:bulletEnabled val="1"/>
        </dgm:presLayoutVars>
      </dgm:prSet>
      <dgm:spPr/>
    </dgm:pt>
    <dgm:pt modelId="{35117775-04B1-43EC-B7E3-82D2C9F5DF7F}" type="pres">
      <dgm:prSet presAssocID="{E84A9686-652E-4DBE-9EAD-D6CAA7A8695F}" presName="FourNodes_1_text" presStyleLbl="node1" presStyleIdx="3" presStyleCnt="4">
        <dgm:presLayoutVars>
          <dgm:bulletEnabled val="1"/>
        </dgm:presLayoutVars>
      </dgm:prSet>
      <dgm:spPr/>
    </dgm:pt>
    <dgm:pt modelId="{B48A74DA-2F74-4AF9-A31B-23947A0F923C}" type="pres">
      <dgm:prSet presAssocID="{E84A9686-652E-4DBE-9EAD-D6CAA7A8695F}" presName="FourNodes_2_text" presStyleLbl="node1" presStyleIdx="3" presStyleCnt="4">
        <dgm:presLayoutVars>
          <dgm:bulletEnabled val="1"/>
        </dgm:presLayoutVars>
      </dgm:prSet>
      <dgm:spPr/>
    </dgm:pt>
    <dgm:pt modelId="{8BDEB6CF-D19F-4B0D-846F-7E1C1602CEC6}" type="pres">
      <dgm:prSet presAssocID="{E84A9686-652E-4DBE-9EAD-D6CAA7A8695F}" presName="FourNodes_3_text" presStyleLbl="node1" presStyleIdx="3" presStyleCnt="4">
        <dgm:presLayoutVars>
          <dgm:bulletEnabled val="1"/>
        </dgm:presLayoutVars>
      </dgm:prSet>
      <dgm:spPr/>
    </dgm:pt>
    <dgm:pt modelId="{213A1AFD-8066-4C5B-B5BC-7EC3B087F5DE}" type="pres">
      <dgm:prSet presAssocID="{E84A9686-652E-4DBE-9EAD-D6CAA7A8695F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41A28709-AC89-40B9-9CD6-4B3413D71ACC}" type="presOf" srcId="{7C4622B8-5C8C-424D-97D5-293ECBE992D7}" destId="{FF8F36F6-4ABB-4258-99A9-07084236747E}" srcOrd="0" destOrd="0" presId="urn:microsoft.com/office/officeart/2005/8/layout/vProcess5"/>
    <dgm:cxn modelId="{16ED5725-0B32-4258-9975-44D945E2288C}" type="presOf" srcId="{B068681D-84DF-415C-88D1-AB7B27CDDCE8}" destId="{0DA4A0FE-92AE-400E-A931-020FF0DE0B4A}" srcOrd="0" destOrd="0" presId="urn:microsoft.com/office/officeart/2005/8/layout/vProcess5"/>
    <dgm:cxn modelId="{A7C48C3D-CADB-4276-B2CE-54C37A6AFF56}" type="presOf" srcId="{B068681D-84DF-415C-88D1-AB7B27CDDCE8}" destId="{213A1AFD-8066-4C5B-B5BC-7EC3B087F5DE}" srcOrd="1" destOrd="0" presId="urn:microsoft.com/office/officeart/2005/8/layout/vProcess5"/>
    <dgm:cxn modelId="{2DA02364-3A8C-4F5E-9504-7EE773EA82CF}" srcId="{E84A9686-652E-4DBE-9EAD-D6CAA7A8695F}" destId="{68DCED1A-E0AF-434E-9F92-90F048054A52}" srcOrd="2" destOrd="0" parTransId="{BF652C13-9087-439B-8321-7E2D204C4844}" sibTransId="{C4110E00-FBE0-4512-96A3-13A6E482A69B}"/>
    <dgm:cxn modelId="{0C23FE46-C33E-4056-AAF8-F7B204C1E4E8}" type="presOf" srcId="{68DCED1A-E0AF-434E-9F92-90F048054A52}" destId="{8BDEB6CF-D19F-4B0D-846F-7E1C1602CEC6}" srcOrd="1" destOrd="0" presId="urn:microsoft.com/office/officeart/2005/8/layout/vProcess5"/>
    <dgm:cxn modelId="{9599F552-9464-49F4-8849-2629C99EF68E}" type="presOf" srcId="{FF62D9D6-DD8D-406F-98D0-2735DE2BD6D5}" destId="{0BCEFB22-7044-4E47-BC25-5A57749CE37D}" srcOrd="0" destOrd="0" presId="urn:microsoft.com/office/officeart/2005/8/layout/vProcess5"/>
    <dgm:cxn modelId="{17DE9485-8E8F-43EA-8B6D-AF95320A6DEB}" srcId="{E84A9686-652E-4DBE-9EAD-D6CAA7A8695F}" destId="{FF62D9D6-DD8D-406F-98D0-2735DE2BD6D5}" srcOrd="1" destOrd="0" parTransId="{5C71D4EA-981B-4740-9CDA-E6DCB5CCD6CB}" sibTransId="{9729A7F8-FFA8-4B46-AEF2-5EFCE3A3A3DC}"/>
    <dgm:cxn modelId="{B3BB2588-B8F2-4E3E-BE23-4226865AEFAC}" type="presOf" srcId="{3C894F48-0D46-4E0A-8CF6-546CBC8FE624}" destId="{35117775-04B1-43EC-B7E3-82D2C9F5DF7F}" srcOrd="1" destOrd="0" presId="urn:microsoft.com/office/officeart/2005/8/layout/vProcess5"/>
    <dgm:cxn modelId="{3D144991-0327-45FA-B74B-66F09C8AE024}" type="presOf" srcId="{9729A7F8-FFA8-4B46-AEF2-5EFCE3A3A3DC}" destId="{1E970322-F020-44FE-826E-49CB2871A1BB}" srcOrd="0" destOrd="0" presId="urn:microsoft.com/office/officeart/2005/8/layout/vProcess5"/>
    <dgm:cxn modelId="{8A13659A-B0FB-4829-AAB0-63D4157FA54D}" srcId="{E84A9686-652E-4DBE-9EAD-D6CAA7A8695F}" destId="{B068681D-84DF-415C-88D1-AB7B27CDDCE8}" srcOrd="3" destOrd="0" parTransId="{BC600617-9F40-46BF-A551-B793381E5C06}" sibTransId="{EC3BCCD4-6E7C-4AC1-A953-D9C38DB77039}"/>
    <dgm:cxn modelId="{EE07419D-DB85-4798-BD10-239E36637D8E}" type="presOf" srcId="{3C894F48-0D46-4E0A-8CF6-546CBC8FE624}" destId="{8BA6D826-010A-4548-898D-AF7C53CE359A}" srcOrd="0" destOrd="0" presId="urn:microsoft.com/office/officeart/2005/8/layout/vProcess5"/>
    <dgm:cxn modelId="{57209FB2-EEA8-4BC4-B6ED-F7F93EF27D37}" type="presOf" srcId="{E84A9686-652E-4DBE-9EAD-D6CAA7A8695F}" destId="{B14F4AF1-9535-4650-ABAF-25EC51D34FE4}" srcOrd="0" destOrd="0" presId="urn:microsoft.com/office/officeart/2005/8/layout/vProcess5"/>
    <dgm:cxn modelId="{5340EEBD-46F2-477B-94E2-609BCB430D11}" srcId="{E84A9686-652E-4DBE-9EAD-D6CAA7A8695F}" destId="{3C894F48-0D46-4E0A-8CF6-546CBC8FE624}" srcOrd="0" destOrd="0" parTransId="{CB66E051-EE2F-4EB0-9326-340E35855CBB}" sibTransId="{7C4622B8-5C8C-424D-97D5-293ECBE992D7}"/>
    <dgm:cxn modelId="{97781AD6-ACD5-4C5E-A6BC-117350902DD2}" type="presOf" srcId="{FF62D9D6-DD8D-406F-98D0-2735DE2BD6D5}" destId="{B48A74DA-2F74-4AF9-A31B-23947A0F923C}" srcOrd="1" destOrd="0" presId="urn:microsoft.com/office/officeart/2005/8/layout/vProcess5"/>
    <dgm:cxn modelId="{F18030E9-5177-4A5D-8EA5-99BE18BAF2C7}" type="presOf" srcId="{68DCED1A-E0AF-434E-9F92-90F048054A52}" destId="{F7A1BCBF-4F33-4958-A2C8-6F5F3BAB7DF9}" srcOrd="0" destOrd="0" presId="urn:microsoft.com/office/officeart/2005/8/layout/vProcess5"/>
    <dgm:cxn modelId="{10613CF7-7582-44A3-BB06-23A3B4E225EB}" type="presOf" srcId="{C4110E00-FBE0-4512-96A3-13A6E482A69B}" destId="{21D3E228-A6D3-4202-95D8-A70ED868A512}" srcOrd="0" destOrd="0" presId="urn:microsoft.com/office/officeart/2005/8/layout/vProcess5"/>
    <dgm:cxn modelId="{E8165A54-5F2C-464C-826A-A314A3341E84}" type="presParOf" srcId="{B14F4AF1-9535-4650-ABAF-25EC51D34FE4}" destId="{B499911D-C352-4620-9AF7-550EDB976ADD}" srcOrd="0" destOrd="0" presId="urn:microsoft.com/office/officeart/2005/8/layout/vProcess5"/>
    <dgm:cxn modelId="{B09311E0-C202-419A-80AD-5BE137A4DD6D}" type="presParOf" srcId="{B14F4AF1-9535-4650-ABAF-25EC51D34FE4}" destId="{8BA6D826-010A-4548-898D-AF7C53CE359A}" srcOrd="1" destOrd="0" presId="urn:microsoft.com/office/officeart/2005/8/layout/vProcess5"/>
    <dgm:cxn modelId="{2FBF76D6-3808-42E8-81DD-9B7154CE47D4}" type="presParOf" srcId="{B14F4AF1-9535-4650-ABAF-25EC51D34FE4}" destId="{0BCEFB22-7044-4E47-BC25-5A57749CE37D}" srcOrd="2" destOrd="0" presId="urn:microsoft.com/office/officeart/2005/8/layout/vProcess5"/>
    <dgm:cxn modelId="{5180EBEA-26A9-4603-A9A0-C3D8A5622420}" type="presParOf" srcId="{B14F4AF1-9535-4650-ABAF-25EC51D34FE4}" destId="{F7A1BCBF-4F33-4958-A2C8-6F5F3BAB7DF9}" srcOrd="3" destOrd="0" presId="urn:microsoft.com/office/officeart/2005/8/layout/vProcess5"/>
    <dgm:cxn modelId="{85B2C4D9-A2A3-4293-B5FD-1B7EFE291930}" type="presParOf" srcId="{B14F4AF1-9535-4650-ABAF-25EC51D34FE4}" destId="{0DA4A0FE-92AE-400E-A931-020FF0DE0B4A}" srcOrd="4" destOrd="0" presId="urn:microsoft.com/office/officeart/2005/8/layout/vProcess5"/>
    <dgm:cxn modelId="{74431C05-43A4-4CE6-AFFB-EDB99E961442}" type="presParOf" srcId="{B14F4AF1-9535-4650-ABAF-25EC51D34FE4}" destId="{FF8F36F6-4ABB-4258-99A9-07084236747E}" srcOrd="5" destOrd="0" presId="urn:microsoft.com/office/officeart/2005/8/layout/vProcess5"/>
    <dgm:cxn modelId="{5AF0A008-8E98-415E-8F31-D4C9B49E9FC1}" type="presParOf" srcId="{B14F4AF1-9535-4650-ABAF-25EC51D34FE4}" destId="{1E970322-F020-44FE-826E-49CB2871A1BB}" srcOrd="6" destOrd="0" presId="urn:microsoft.com/office/officeart/2005/8/layout/vProcess5"/>
    <dgm:cxn modelId="{2B8B6337-E224-450E-866A-7CD3AC9341E5}" type="presParOf" srcId="{B14F4AF1-9535-4650-ABAF-25EC51D34FE4}" destId="{21D3E228-A6D3-4202-95D8-A70ED868A512}" srcOrd="7" destOrd="0" presId="urn:microsoft.com/office/officeart/2005/8/layout/vProcess5"/>
    <dgm:cxn modelId="{BF9802C1-5B07-489E-BA9F-4089D7C59E9E}" type="presParOf" srcId="{B14F4AF1-9535-4650-ABAF-25EC51D34FE4}" destId="{35117775-04B1-43EC-B7E3-82D2C9F5DF7F}" srcOrd="8" destOrd="0" presId="urn:microsoft.com/office/officeart/2005/8/layout/vProcess5"/>
    <dgm:cxn modelId="{134B5C74-399E-4FD5-86D2-BB9A6B157C97}" type="presParOf" srcId="{B14F4AF1-9535-4650-ABAF-25EC51D34FE4}" destId="{B48A74DA-2F74-4AF9-A31B-23947A0F923C}" srcOrd="9" destOrd="0" presId="urn:microsoft.com/office/officeart/2005/8/layout/vProcess5"/>
    <dgm:cxn modelId="{D843F46A-E1EE-4F48-A263-E42BB9BAD294}" type="presParOf" srcId="{B14F4AF1-9535-4650-ABAF-25EC51D34FE4}" destId="{8BDEB6CF-D19F-4B0D-846F-7E1C1602CEC6}" srcOrd="10" destOrd="0" presId="urn:microsoft.com/office/officeart/2005/8/layout/vProcess5"/>
    <dgm:cxn modelId="{D66A2E62-F09D-4D1A-B1FA-CD2F3E70DB39}" type="presParOf" srcId="{B14F4AF1-9535-4650-ABAF-25EC51D34FE4}" destId="{213A1AFD-8066-4C5B-B5BC-7EC3B087F5DE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170A674-B6CA-44C9-944B-3C40226A4614}" type="doc">
      <dgm:prSet loTypeId="urn:microsoft.com/office/officeart/2005/8/layout/cycle8" loCatId="cycle" qsTypeId="urn:microsoft.com/office/officeart/2005/8/quickstyle/simple4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BC2BFB59-7CD3-4072-9999-3A3AF0402F0D}">
      <dgm:prSet/>
      <dgm:spPr/>
      <dgm:t>
        <a:bodyPr/>
        <a:lstStyle/>
        <a:p>
          <a:r>
            <a:rPr lang="en-US"/>
            <a:t>To advertise app</a:t>
          </a:r>
        </a:p>
      </dgm:t>
    </dgm:pt>
    <dgm:pt modelId="{FF2B1C9D-B80B-46E7-9196-C1A99EB34CBC}" type="parTrans" cxnId="{804542C3-7523-41C2-A460-6EDCC4B7D78F}">
      <dgm:prSet/>
      <dgm:spPr/>
      <dgm:t>
        <a:bodyPr/>
        <a:lstStyle/>
        <a:p>
          <a:endParaRPr lang="en-US"/>
        </a:p>
      </dgm:t>
    </dgm:pt>
    <dgm:pt modelId="{ED0AA3B8-DA39-43B2-9C2C-E3F7FC14E3F1}" type="sibTrans" cxnId="{804542C3-7523-41C2-A460-6EDCC4B7D78F}">
      <dgm:prSet/>
      <dgm:spPr/>
      <dgm:t>
        <a:bodyPr/>
        <a:lstStyle/>
        <a:p>
          <a:endParaRPr lang="en-US"/>
        </a:p>
      </dgm:t>
    </dgm:pt>
    <dgm:pt modelId="{741B3DD8-E427-4122-A696-793D78ADEB6A}">
      <dgm:prSet/>
      <dgm:spPr/>
      <dgm:t>
        <a:bodyPr/>
        <a:lstStyle/>
        <a:p>
          <a:r>
            <a:rPr lang="en-US"/>
            <a:t>To create a chat box </a:t>
          </a:r>
        </a:p>
      </dgm:t>
    </dgm:pt>
    <dgm:pt modelId="{CAEBF5AA-9CBE-4E79-B363-E05FF34AFE9B}" type="parTrans" cxnId="{F1967C40-8CE8-4BB3-8D2E-306C77A7D493}">
      <dgm:prSet/>
      <dgm:spPr/>
      <dgm:t>
        <a:bodyPr/>
        <a:lstStyle/>
        <a:p>
          <a:endParaRPr lang="en-US"/>
        </a:p>
      </dgm:t>
    </dgm:pt>
    <dgm:pt modelId="{89CB5AD2-9E6A-4E54-B6F0-51FC5D02ACA6}" type="sibTrans" cxnId="{F1967C40-8CE8-4BB3-8D2E-306C77A7D493}">
      <dgm:prSet/>
      <dgm:spPr/>
      <dgm:t>
        <a:bodyPr/>
        <a:lstStyle/>
        <a:p>
          <a:endParaRPr lang="en-US"/>
        </a:p>
      </dgm:t>
    </dgm:pt>
    <dgm:pt modelId="{921C4994-75DA-4E31-8BCA-DADAC95BD493}">
      <dgm:prSet/>
      <dgm:spPr/>
      <dgm:t>
        <a:bodyPr/>
        <a:lstStyle/>
        <a:p>
          <a:r>
            <a:rPr lang="en-US"/>
            <a:t>To create  an Account API </a:t>
          </a:r>
        </a:p>
      </dgm:t>
    </dgm:pt>
    <dgm:pt modelId="{0A4E37DA-795D-4BEF-88FC-8DCE7027B41D}" type="parTrans" cxnId="{E3BA86A4-A7C6-4D8F-87A3-28394D651E96}">
      <dgm:prSet/>
      <dgm:spPr/>
      <dgm:t>
        <a:bodyPr/>
        <a:lstStyle/>
        <a:p>
          <a:endParaRPr lang="en-US"/>
        </a:p>
      </dgm:t>
    </dgm:pt>
    <dgm:pt modelId="{24B368BF-5F80-44E1-BDA3-2F94960DBDC9}" type="sibTrans" cxnId="{E3BA86A4-A7C6-4D8F-87A3-28394D651E96}">
      <dgm:prSet/>
      <dgm:spPr/>
      <dgm:t>
        <a:bodyPr/>
        <a:lstStyle/>
        <a:p>
          <a:endParaRPr lang="en-US"/>
        </a:p>
      </dgm:t>
    </dgm:pt>
    <dgm:pt modelId="{DFABC665-9130-4EFE-961B-50822392D468}">
      <dgm:prSet/>
      <dgm:spPr/>
      <dgm:t>
        <a:bodyPr/>
        <a:lstStyle/>
        <a:p>
          <a:r>
            <a:rPr lang="en-US"/>
            <a:t>To create My Ads API </a:t>
          </a:r>
        </a:p>
      </dgm:t>
    </dgm:pt>
    <dgm:pt modelId="{9FA4DCE3-ABC2-4DE8-B2BA-E242C22024A2}" type="parTrans" cxnId="{9315D16B-8BE7-47E8-B65E-3F5D13016799}">
      <dgm:prSet/>
      <dgm:spPr/>
      <dgm:t>
        <a:bodyPr/>
        <a:lstStyle/>
        <a:p>
          <a:endParaRPr lang="en-US"/>
        </a:p>
      </dgm:t>
    </dgm:pt>
    <dgm:pt modelId="{3DB8F19F-1AC9-4DEF-B4A4-610DC45C2F9B}" type="sibTrans" cxnId="{9315D16B-8BE7-47E8-B65E-3F5D13016799}">
      <dgm:prSet/>
      <dgm:spPr/>
      <dgm:t>
        <a:bodyPr/>
        <a:lstStyle/>
        <a:p>
          <a:endParaRPr lang="en-US"/>
        </a:p>
      </dgm:t>
    </dgm:pt>
    <dgm:pt modelId="{34E95988-A59C-475D-9244-58D95A63A896}">
      <dgm:prSet/>
      <dgm:spPr/>
      <dgm:t>
        <a:bodyPr/>
        <a:lstStyle/>
        <a:p>
          <a:r>
            <a:rPr lang="en-US"/>
            <a:t>To integrate all the API's successfully </a:t>
          </a:r>
        </a:p>
      </dgm:t>
    </dgm:pt>
    <dgm:pt modelId="{3E5572A2-9791-46CD-825E-9EC399C7DFA0}" type="parTrans" cxnId="{2C80B6D6-A8F0-4CF1-B777-7CAA3C91F63E}">
      <dgm:prSet/>
      <dgm:spPr/>
      <dgm:t>
        <a:bodyPr/>
        <a:lstStyle/>
        <a:p>
          <a:endParaRPr lang="en-US"/>
        </a:p>
      </dgm:t>
    </dgm:pt>
    <dgm:pt modelId="{DAB2F6E6-3550-4431-A0C0-35C6C4194435}" type="sibTrans" cxnId="{2C80B6D6-A8F0-4CF1-B777-7CAA3C91F63E}">
      <dgm:prSet/>
      <dgm:spPr/>
      <dgm:t>
        <a:bodyPr/>
        <a:lstStyle/>
        <a:p>
          <a:endParaRPr lang="en-US"/>
        </a:p>
      </dgm:t>
    </dgm:pt>
    <dgm:pt modelId="{58C05421-609F-43D9-8702-7AB95A33A306}" type="pres">
      <dgm:prSet presAssocID="{E170A674-B6CA-44C9-944B-3C40226A4614}" presName="compositeShape" presStyleCnt="0">
        <dgm:presLayoutVars>
          <dgm:chMax val="7"/>
          <dgm:dir/>
          <dgm:resizeHandles val="exact"/>
        </dgm:presLayoutVars>
      </dgm:prSet>
      <dgm:spPr/>
    </dgm:pt>
    <dgm:pt modelId="{483B7B88-6B42-4679-BC25-887660F06469}" type="pres">
      <dgm:prSet presAssocID="{E170A674-B6CA-44C9-944B-3C40226A4614}" presName="wedge1" presStyleLbl="node1" presStyleIdx="0" presStyleCnt="5"/>
      <dgm:spPr/>
    </dgm:pt>
    <dgm:pt modelId="{A471E920-A6DB-4B05-99C2-6C6AEC6F8F82}" type="pres">
      <dgm:prSet presAssocID="{E170A674-B6CA-44C9-944B-3C40226A4614}" presName="dummy1a" presStyleCnt="0"/>
      <dgm:spPr/>
    </dgm:pt>
    <dgm:pt modelId="{D3AB26FC-31BB-4386-97C7-B3E557B2E16B}" type="pres">
      <dgm:prSet presAssocID="{E170A674-B6CA-44C9-944B-3C40226A4614}" presName="dummy1b" presStyleCnt="0"/>
      <dgm:spPr/>
    </dgm:pt>
    <dgm:pt modelId="{E7193312-D746-4991-B92E-15EC43374F9E}" type="pres">
      <dgm:prSet presAssocID="{E170A674-B6CA-44C9-944B-3C40226A4614}" presName="wedge1Tx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85CB81CD-7C6F-4E0C-8673-971C1508401B}" type="pres">
      <dgm:prSet presAssocID="{E170A674-B6CA-44C9-944B-3C40226A4614}" presName="wedge2" presStyleLbl="node1" presStyleIdx="1" presStyleCnt="5"/>
      <dgm:spPr/>
    </dgm:pt>
    <dgm:pt modelId="{0EAABB40-2209-4619-B615-12554DED8B4E}" type="pres">
      <dgm:prSet presAssocID="{E170A674-B6CA-44C9-944B-3C40226A4614}" presName="dummy2a" presStyleCnt="0"/>
      <dgm:spPr/>
    </dgm:pt>
    <dgm:pt modelId="{F0490417-F5DA-4A64-81E3-DB3F8083EBBC}" type="pres">
      <dgm:prSet presAssocID="{E170A674-B6CA-44C9-944B-3C40226A4614}" presName="dummy2b" presStyleCnt="0"/>
      <dgm:spPr/>
    </dgm:pt>
    <dgm:pt modelId="{6C5CDA22-844F-41AE-8207-C3E86CCCC1CC}" type="pres">
      <dgm:prSet presAssocID="{E170A674-B6CA-44C9-944B-3C40226A4614}" presName="wedge2Tx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E037168D-BED1-4875-9114-A2ADC8DED3FC}" type="pres">
      <dgm:prSet presAssocID="{E170A674-B6CA-44C9-944B-3C40226A4614}" presName="wedge3" presStyleLbl="node1" presStyleIdx="2" presStyleCnt="5"/>
      <dgm:spPr/>
    </dgm:pt>
    <dgm:pt modelId="{B5BD25F2-5E6F-4A50-B845-8542D66EACBB}" type="pres">
      <dgm:prSet presAssocID="{E170A674-B6CA-44C9-944B-3C40226A4614}" presName="dummy3a" presStyleCnt="0"/>
      <dgm:spPr/>
    </dgm:pt>
    <dgm:pt modelId="{B3542A7D-EE28-4BAF-9324-53DCDF595760}" type="pres">
      <dgm:prSet presAssocID="{E170A674-B6CA-44C9-944B-3C40226A4614}" presName="dummy3b" presStyleCnt="0"/>
      <dgm:spPr/>
    </dgm:pt>
    <dgm:pt modelId="{EF65DAF6-436C-4E72-ACF8-BCA091248565}" type="pres">
      <dgm:prSet presAssocID="{E170A674-B6CA-44C9-944B-3C40226A4614}" presName="wedge3Tx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230E08E5-0A21-4390-A09A-5AFE06D1E79E}" type="pres">
      <dgm:prSet presAssocID="{E170A674-B6CA-44C9-944B-3C40226A4614}" presName="wedge4" presStyleLbl="node1" presStyleIdx="3" presStyleCnt="5"/>
      <dgm:spPr/>
    </dgm:pt>
    <dgm:pt modelId="{3262AB7D-D14F-4B3B-997C-E50513187CE1}" type="pres">
      <dgm:prSet presAssocID="{E170A674-B6CA-44C9-944B-3C40226A4614}" presName="dummy4a" presStyleCnt="0"/>
      <dgm:spPr/>
    </dgm:pt>
    <dgm:pt modelId="{B3E30608-D8B0-4958-B413-72CDFCF03453}" type="pres">
      <dgm:prSet presAssocID="{E170A674-B6CA-44C9-944B-3C40226A4614}" presName="dummy4b" presStyleCnt="0"/>
      <dgm:spPr/>
    </dgm:pt>
    <dgm:pt modelId="{9C251F15-4674-4797-8C40-AA3DAB48801F}" type="pres">
      <dgm:prSet presAssocID="{E170A674-B6CA-44C9-944B-3C40226A4614}" presName="wedge4Tx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EC56B8E2-2343-4DAF-B9E2-E510986C33C4}" type="pres">
      <dgm:prSet presAssocID="{E170A674-B6CA-44C9-944B-3C40226A4614}" presName="wedge5" presStyleLbl="node1" presStyleIdx="4" presStyleCnt="5"/>
      <dgm:spPr/>
    </dgm:pt>
    <dgm:pt modelId="{CE42EDD7-8582-4E4D-9537-68B95F9BB722}" type="pres">
      <dgm:prSet presAssocID="{E170A674-B6CA-44C9-944B-3C40226A4614}" presName="dummy5a" presStyleCnt="0"/>
      <dgm:spPr/>
    </dgm:pt>
    <dgm:pt modelId="{057A2A0B-6089-496A-BBE0-6C535963DEED}" type="pres">
      <dgm:prSet presAssocID="{E170A674-B6CA-44C9-944B-3C40226A4614}" presName="dummy5b" presStyleCnt="0"/>
      <dgm:spPr/>
    </dgm:pt>
    <dgm:pt modelId="{B805E5A9-0A68-4070-917C-76F70733AF88}" type="pres">
      <dgm:prSet presAssocID="{E170A674-B6CA-44C9-944B-3C40226A4614}" presName="wedge5Tx" presStyleLbl="node1" presStyleIdx="4" presStyleCnt="5">
        <dgm:presLayoutVars>
          <dgm:chMax val="0"/>
          <dgm:chPref val="0"/>
          <dgm:bulletEnabled val="1"/>
        </dgm:presLayoutVars>
      </dgm:prSet>
      <dgm:spPr/>
    </dgm:pt>
    <dgm:pt modelId="{D0AFE3E7-0508-43DF-9368-C081717ED19F}" type="pres">
      <dgm:prSet presAssocID="{ED0AA3B8-DA39-43B2-9C2C-E3F7FC14E3F1}" presName="arrowWedge1" presStyleLbl="fgSibTrans2D1" presStyleIdx="0" presStyleCnt="5"/>
      <dgm:spPr/>
    </dgm:pt>
    <dgm:pt modelId="{68093AA0-BB4D-451D-B6B5-8160AAAEE251}" type="pres">
      <dgm:prSet presAssocID="{89CB5AD2-9E6A-4E54-B6F0-51FC5D02ACA6}" presName="arrowWedge2" presStyleLbl="fgSibTrans2D1" presStyleIdx="1" presStyleCnt="5"/>
      <dgm:spPr/>
    </dgm:pt>
    <dgm:pt modelId="{F85225C7-156A-412E-842A-39319A543D57}" type="pres">
      <dgm:prSet presAssocID="{24B368BF-5F80-44E1-BDA3-2F94960DBDC9}" presName="arrowWedge3" presStyleLbl="fgSibTrans2D1" presStyleIdx="2" presStyleCnt="5"/>
      <dgm:spPr/>
    </dgm:pt>
    <dgm:pt modelId="{02847E85-F432-4C99-93FD-54DABA203E29}" type="pres">
      <dgm:prSet presAssocID="{3DB8F19F-1AC9-4DEF-B4A4-610DC45C2F9B}" presName="arrowWedge4" presStyleLbl="fgSibTrans2D1" presStyleIdx="3" presStyleCnt="5"/>
      <dgm:spPr/>
    </dgm:pt>
    <dgm:pt modelId="{F804ABFA-E81F-4E0F-AA36-2D7A88101A5A}" type="pres">
      <dgm:prSet presAssocID="{DAB2F6E6-3550-4431-A0C0-35C6C4194435}" presName="arrowWedge5" presStyleLbl="fgSibTrans2D1" presStyleIdx="4" presStyleCnt="5"/>
      <dgm:spPr/>
    </dgm:pt>
  </dgm:ptLst>
  <dgm:cxnLst>
    <dgm:cxn modelId="{AF616914-58C9-476F-B2CB-56998FE93E65}" type="presOf" srcId="{921C4994-75DA-4E31-8BCA-DADAC95BD493}" destId="{EF65DAF6-436C-4E72-ACF8-BCA091248565}" srcOrd="1" destOrd="0" presId="urn:microsoft.com/office/officeart/2005/8/layout/cycle8"/>
    <dgm:cxn modelId="{E4B49E29-230F-42D2-802D-D3A1A27334C5}" type="presOf" srcId="{BC2BFB59-7CD3-4072-9999-3A3AF0402F0D}" destId="{E7193312-D746-4991-B92E-15EC43374F9E}" srcOrd="1" destOrd="0" presId="urn:microsoft.com/office/officeart/2005/8/layout/cycle8"/>
    <dgm:cxn modelId="{7AD85C38-943B-4B5F-9425-CAB61DF5FB63}" type="presOf" srcId="{34E95988-A59C-475D-9244-58D95A63A896}" destId="{EC56B8E2-2343-4DAF-B9E2-E510986C33C4}" srcOrd="0" destOrd="0" presId="urn:microsoft.com/office/officeart/2005/8/layout/cycle8"/>
    <dgm:cxn modelId="{F1967C40-8CE8-4BB3-8D2E-306C77A7D493}" srcId="{E170A674-B6CA-44C9-944B-3C40226A4614}" destId="{741B3DD8-E427-4122-A696-793D78ADEB6A}" srcOrd="1" destOrd="0" parTransId="{CAEBF5AA-9CBE-4E79-B363-E05FF34AFE9B}" sibTransId="{89CB5AD2-9E6A-4E54-B6F0-51FC5D02ACA6}"/>
    <dgm:cxn modelId="{1594AE63-D703-4FE1-8026-C4E9A51E14A7}" type="presOf" srcId="{DFABC665-9130-4EFE-961B-50822392D468}" destId="{9C251F15-4674-4797-8C40-AA3DAB48801F}" srcOrd="1" destOrd="0" presId="urn:microsoft.com/office/officeart/2005/8/layout/cycle8"/>
    <dgm:cxn modelId="{9315D16B-8BE7-47E8-B65E-3F5D13016799}" srcId="{E170A674-B6CA-44C9-944B-3C40226A4614}" destId="{DFABC665-9130-4EFE-961B-50822392D468}" srcOrd="3" destOrd="0" parTransId="{9FA4DCE3-ABC2-4DE8-B2BA-E242C22024A2}" sibTransId="{3DB8F19F-1AC9-4DEF-B4A4-610DC45C2F9B}"/>
    <dgm:cxn modelId="{2344EC6B-421E-40B0-9271-B3764FB7CBBD}" type="presOf" srcId="{921C4994-75DA-4E31-8BCA-DADAC95BD493}" destId="{E037168D-BED1-4875-9114-A2ADC8DED3FC}" srcOrd="0" destOrd="0" presId="urn:microsoft.com/office/officeart/2005/8/layout/cycle8"/>
    <dgm:cxn modelId="{DD247F6E-55D0-4B09-AF80-4CF4D108C830}" type="presOf" srcId="{34E95988-A59C-475D-9244-58D95A63A896}" destId="{B805E5A9-0A68-4070-917C-76F70733AF88}" srcOrd="1" destOrd="0" presId="urn:microsoft.com/office/officeart/2005/8/layout/cycle8"/>
    <dgm:cxn modelId="{646CF6A2-FFA8-402C-9C8C-61C9ECBDEE17}" type="presOf" srcId="{E170A674-B6CA-44C9-944B-3C40226A4614}" destId="{58C05421-609F-43D9-8702-7AB95A33A306}" srcOrd="0" destOrd="0" presId="urn:microsoft.com/office/officeart/2005/8/layout/cycle8"/>
    <dgm:cxn modelId="{E3BA86A4-A7C6-4D8F-87A3-28394D651E96}" srcId="{E170A674-B6CA-44C9-944B-3C40226A4614}" destId="{921C4994-75DA-4E31-8BCA-DADAC95BD493}" srcOrd="2" destOrd="0" parTransId="{0A4E37DA-795D-4BEF-88FC-8DCE7027B41D}" sibTransId="{24B368BF-5F80-44E1-BDA3-2F94960DBDC9}"/>
    <dgm:cxn modelId="{1E3523A5-2591-4215-91DA-89256208431C}" type="presOf" srcId="{BC2BFB59-7CD3-4072-9999-3A3AF0402F0D}" destId="{483B7B88-6B42-4679-BC25-887660F06469}" srcOrd="0" destOrd="0" presId="urn:microsoft.com/office/officeart/2005/8/layout/cycle8"/>
    <dgm:cxn modelId="{804542C3-7523-41C2-A460-6EDCC4B7D78F}" srcId="{E170A674-B6CA-44C9-944B-3C40226A4614}" destId="{BC2BFB59-7CD3-4072-9999-3A3AF0402F0D}" srcOrd="0" destOrd="0" parTransId="{FF2B1C9D-B80B-46E7-9196-C1A99EB34CBC}" sibTransId="{ED0AA3B8-DA39-43B2-9C2C-E3F7FC14E3F1}"/>
    <dgm:cxn modelId="{CB0C63CE-B96D-4359-9F42-146F1B3A3F32}" type="presOf" srcId="{741B3DD8-E427-4122-A696-793D78ADEB6A}" destId="{6C5CDA22-844F-41AE-8207-C3E86CCCC1CC}" srcOrd="1" destOrd="0" presId="urn:microsoft.com/office/officeart/2005/8/layout/cycle8"/>
    <dgm:cxn modelId="{2C80B6D6-A8F0-4CF1-B777-7CAA3C91F63E}" srcId="{E170A674-B6CA-44C9-944B-3C40226A4614}" destId="{34E95988-A59C-475D-9244-58D95A63A896}" srcOrd="4" destOrd="0" parTransId="{3E5572A2-9791-46CD-825E-9EC399C7DFA0}" sibTransId="{DAB2F6E6-3550-4431-A0C0-35C6C4194435}"/>
    <dgm:cxn modelId="{9C626CEB-DC14-49E2-B533-B171D6D3B507}" type="presOf" srcId="{741B3DD8-E427-4122-A696-793D78ADEB6A}" destId="{85CB81CD-7C6F-4E0C-8673-971C1508401B}" srcOrd="0" destOrd="0" presId="urn:microsoft.com/office/officeart/2005/8/layout/cycle8"/>
    <dgm:cxn modelId="{9C6279FF-1F6C-48E1-B4F8-8EC174B8D6CE}" type="presOf" srcId="{DFABC665-9130-4EFE-961B-50822392D468}" destId="{230E08E5-0A21-4390-A09A-5AFE06D1E79E}" srcOrd="0" destOrd="0" presId="urn:microsoft.com/office/officeart/2005/8/layout/cycle8"/>
    <dgm:cxn modelId="{F6C6183E-579D-4AA0-9AD2-2B6DC51242BC}" type="presParOf" srcId="{58C05421-609F-43D9-8702-7AB95A33A306}" destId="{483B7B88-6B42-4679-BC25-887660F06469}" srcOrd="0" destOrd="0" presId="urn:microsoft.com/office/officeart/2005/8/layout/cycle8"/>
    <dgm:cxn modelId="{10C04B42-26F9-4ECD-8AA3-6A4BBAF827A2}" type="presParOf" srcId="{58C05421-609F-43D9-8702-7AB95A33A306}" destId="{A471E920-A6DB-4B05-99C2-6C6AEC6F8F82}" srcOrd="1" destOrd="0" presId="urn:microsoft.com/office/officeart/2005/8/layout/cycle8"/>
    <dgm:cxn modelId="{FC3129D2-D632-4CAA-A884-EC8A4525C31B}" type="presParOf" srcId="{58C05421-609F-43D9-8702-7AB95A33A306}" destId="{D3AB26FC-31BB-4386-97C7-B3E557B2E16B}" srcOrd="2" destOrd="0" presId="urn:microsoft.com/office/officeart/2005/8/layout/cycle8"/>
    <dgm:cxn modelId="{28FBE87E-C6B9-4EEF-B3E7-02B8F381A9F3}" type="presParOf" srcId="{58C05421-609F-43D9-8702-7AB95A33A306}" destId="{E7193312-D746-4991-B92E-15EC43374F9E}" srcOrd="3" destOrd="0" presId="urn:microsoft.com/office/officeart/2005/8/layout/cycle8"/>
    <dgm:cxn modelId="{CD8A3DF2-F953-4419-9EC9-8FC41221C2CF}" type="presParOf" srcId="{58C05421-609F-43D9-8702-7AB95A33A306}" destId="{85CB81CD-7C6F-4E0C-8673-971C1508401B}" srcOrd="4" destOrd="0" presId="urn:microsoft.com/office/officeart/2005/8/layout/cycle8"/>
    <dgm:cxn modelId="{540CFCA6-C4A5-4E2D-A32B-9C90DA7CD28D}" type="presParOf" srcId="{58C05421-609F-43D9-8702-7AB95A33A306}" destId="{0EAABB40-2209-4619-B615-12554DED8B4E}" srcOrd="5" destOrd="0" presId="urn:microsoft.com/office/officeart/2005/8/layout/cycle8"/>
    <dgm:cxn modelId="{9EB3764C-569F-442C-BF06-381143607A13}" type="presParOf" srcId="{58C05421-609F-43D9-8702-7AB95A33A306}" destId="{F0490417-F5DA-4A64-81E3-DB3F8083EBBC}" srcOrd="6" destOrd="0" presId="urn:microsoft.com/office/officeart/2005/8/layout/cycle8"/>
    <dgm:cxn modelId="{2390AF62-29FC-438D-9005-9F1815BADBEF}" type="presParOf" srcId="{58C05421-609F-43D9-8702-7AB95A33A306}" destId="{6C5CDA22-844F-41AE-8207-C3E86CCCC1CC}" srcOrd="7" destOrd="0" presId="urn:microsoft.com/office/officeart/2005/8/layout/cycle8"/>
    <dgm:cxn modelId="{117506BF-2679-46EB-9703-19BB2129C79E}" type="presParOf" srcId="{58C05421-609F-43D9-8702-7AB95A33A306}" destId="{E037168D-BED1-4875-9114-A2ADC8DED3FC}" srcOrd="8" destOrd="0" presId="urn:microsoft.com/office/officeart/2005/8/layout/cycle8"/>
    <dgm:cxn modelId="{F11D5F7E-EC82-4A0F-8FAF-8340045ADD42}" type="presParOf" srcId="{58C05421-609F-43D9-8702-7AB95A33A306}" destId="{B5BD25F2-5E6F-4A50-B845-8542D66EACBB}" srcOrd="9" destOrd="0" presId="urn:microsoft.com/office/officeart/2005/8/layout/cycle8"/>
    <dgm:cxn modelId="{3BB6F89C-2476-4415-9AFA-97FDF499C185}" type="presParOf" srcId="{58C05421-609F-43D9-8702-7AB95A33A306}" destId="{B3542A7D-EE28-4BAF-9324-53DCDF595760}" srcOrd="10" destOrd="0" presId="urn:microsoft.com/office/officeart/2005/8/layout/cycle8"/>
    <dgm:cxn modelId="{3768E7B0-B120-4624-92CB-F709D69B1D3A}" type="presParOf" srcId="{58C05421-609F-43D9-8702-7AB95A33A306}" destId="{EF65DAF6-436C-4E72-ACF8-BCA091248565}" srcOrd="11" destOrd="0" presId="urn:microsoft.com/office/officeart/2005/8/layout/cycle8"/>
    <dgm:cxn modelId="{884C43DB-2A8D-4F51-B8CE-276E2019A6C9}" type="presParOf" srcId="{58C05421-609F-43D9-8702-7AB95A33A306}" destId="{230E08E5-0A21-4390-A09A-5AFE06D1E79E}" srcOrd="12" destOrd="0" presId="urn:microsoft.com/office/officeart/2005/8/layout/cycle8"/>
    <dgm:cxn modelId="{74517F8E-1CC9-4E6D-BE47-1FEDB52C4308}" type="presParOf" srcId="{58C05421-609F-43D9-8702-7AB95A33A306}" destId="{3262AB7D-D14F-4B3B-997C-E50513187CE1}" srcOrd="13" destOrd="0" presId="urn:microsoft.com/office/officeart/2005/8/layout/cycle8"/>
    <dgm:cxn modelId="{8FA0CF5C-813F-4584-8BEB-58CD424C95C3}" type="presParOf" srcId="{58C05421-609F-43D9-8702-7AB95A33A306}" destId="{B3E30608-D8B0-4958-B413-72CDFCF03453}" srcOrd="14" destOrd="0" presId="urn:microsoft.com/office/officeart/2005/8/layout/cycle8"/>
    <dgm:cxn modelId="{BC134570-77B4-4EBE-ADA7-042AEAF5B80B}" type="presParOf" srcId="{58C05421-609F-43D9-8702-7AB95A33A306}" destId="{9C251F15-4674-4797-8C40-AA3DAB48801F}" srcOrd="15" destOrd="0" presId="urn:microsoft.com/office/officeart/2005/8/layout/cycle8"/>
    <dgm:cxn modelId="{452D3B35-3034-4B96-9132-D737A30C4D02}" type="presParOf" srcId="{58C05421-609F-43D9-8702-7AB95A33A306}" destId="{EC56B8E2-2343-4DAF-B9E2-E510986C33C4}" srcOrd="16" destOrd="0" presId="urn:microsoft.com/office/officeart/2005/8/layout/cycle8"/>
    <dgm:cxn modelId="{2849FA15-7D04-4177-8A43-6BE4A77D2345}" type="presParOf" srcId="{58C05421-609F-43D9-8702-7AB95A33A306}" destId="{CE42EDD7-8582-4E4D-9537-68B95F9BB722}" srcOrd="17" destOrd="0" presId="urn:microsoft.com/office/officeart/2005/8/layout/cycle8"/>
    <dgm:cxn modelId="{F724680E-0E64-49D1-B178-7FB1FFD23CEE}" type="presParOf" srcId="{58C05421-609F-43D9-8702-7AB95A33A306}" destId="{057A2A0B-6089-496A-BBE0-6C535963DEED}" srcOrd="18" destOrd="0" presId="urn:microsoft.com/office/officeart/2005/8/layout/cycle8"/>
    <dgm:cxn modelId="{E75A56B1-ADCB-4477-B672-C706344DDD6A}" type="presParOf" srcId="{58C05421-609F-43D9-8702-7AB95A33A306}" destId="{B805E5A9-0A68-4070-917C-76F70733AF88}" srcOrd="19" destOrd="0" presId="urn:microsoft.com/office/officeart/2005/8/layout/cycle8"/>
    <dgm:cxn modelId="{7F89D108-84DC-46B0-A4B1-E184A93E216E}" type="presParOf" srcId="{58C05421-609F-43D9-8702-7AB95A33A306}" destId="{D0AFE3E7-0508-43DF-9368-C081717ED19F}" srcOrd="20" destOrd="0" presId="urn:microsoft.com/office/officeart/2005/8/layout/cycle8"/>
    <dgm:cxn modelId="{C1AADDE6-7EC8-4646-BC85-366458E739FD}" type="presParOf" srcId="{58C05421-609F-43D9-8702-7AB95A33A306}" destId="{68093AA0-BB4D-451D-B6B5-8160AAAEE251}" srcOrd="21" destOrd="0" presId="urn:microsoft.com/office/officeart/2005/8/layout/cycle8"/>
    <dgm:cxn modelId="{CE9CABDB-8B9F-4C92-AAC0-D571EAFF636B}" type="presParOf" srcId="{58C05421-609F-43D9-8702-7AB95A33A306}" destId="{F85225C7-156A-412E-842A-39319A543D57}" srcOrd="22" destOrd="0" presId="urn:microsoft.com/office/officeart/2005/8/layout/cycle8"/>
    <dgm:cxn modelId="{D31DCB1E-BCDB-4F41-8B41-D8B99011FF8D}" type="presParOf" srcId="{58C05421-609F-43D9-8702-7AB95A33A306}" destId="{02847E85-F432-4C99-93FD-54DABA203E29}" srcOrd="23" destOrd="0" presId="urn:microsoft.com/office/officeart/2005/8/layout/cycle8"/>
    <dgm:cxn modelId="{37DF3C82-F2E6-4B3B-93C2-892D142A10DB}" type="presParOf" srcId="{58C05421-609F-43D9-8702-7AB95A33A306}" destId="{F804ABFA-E81F-4E0F-AA36-2D7A88101A5A}" srcOrd="24" destOrd="0" presId="urn:microsoft.com/office/officeart/2005/8/layout/cycle8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6857CBE-FFC3-4741-84E8-BBA2CF891666}">
      <dsp:nvSpPr>
        <dsp:cNvPr id="0" name=""/>
        <dsp:cNvSpPr/>
      </dsp:nvSpPr>
      <dsp:spPr>
        <a:xfrm>
          <a:off x="1212569" y="508835"/>
          <a:ext cx="1300252" cy="130025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5DD815F-A793-4F2B-AB74-002209A400D1}">
      <dsp:nvSpPr>
        <dsp:cNvPr id="0" name=""/>
        <dsp:cNvSpPr/>
      </dsp:nvSpPr>
      <dsp:spPr>
        <a:xfrm>
          <a:off x="417971" y="2217227"/>
          <a:ext cx="2889450" cy="101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/>
            <a:t>Market place for Northwest Missouri</a:t>
          </a:r>
          <a:endParaRPr lang="en-US" sz="2400" kern="1200"/>
        </a:p>
      </dsp:txBody>
      <dsp:txXfrm>
        <a:off x="417971" y="2217227"/>
        <a:ext cx="2889450" cy="1012500"/>
      </dsp:txXfrm>
    </dsp:sp>
    <dsp:sp modelId="{CC2B8797-89D7-4291-BC61-773A0EEC5BDC}">
      <dsp:nvSpPr>
        <dsp:cNvPr id="0" name=""/>
        <dsp:cNvSpPr/>
      </dsp:nvSpPr>
      <dsp:spPr>
        <a:xfrm>
          <a:off x="4607127" y="508835"/>
          <a:ext cx="1300252" cy="130025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DAF201-5C0C-4563-9F64-8C166F24C3DB}">
      <dsp:nvSpPr>
        <dsp:cNvPr id="0" name=""/>
        <dsp:cNvSpPr/>
      </dsp:nvSpPr>
      <dsp:spPr>
        <a:xfrm>
          <a:off x="3813075" y="2217227"/>
          <a:ext cx="2889450" cy="101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/>
            <a:t>Students can purchase or sell products </a:t>
          </a:r>
          <a:endParaRPr lang="en-US" sz="2400" kern="1200"/>
        </a:p>
      </dsp:txBody>
      <dsp:txXfrm>
        <a:off x="3813075" y="2217227"/>
        <a:ext cx="2889450" cy="1012500"/>
      </dsp:txXfrm>
    </dsp:sp>
    <dsp:sp modelId="{FD987F09-A89A-48A6-8B5D-4E44FCA85793}">
      <dsp:nvSpPr>
        <dsp:cNvPr id="0" name=""/>
        <dsp:cNvSpPr/>
      </dsp:nvSpPr>
      <dsp:spPr>
        <a:xfrm>
          <a:off x="8002777" y="508835"/>
          <a:ext cx="1300252" cy="130025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31AE08B-D226-484A-A830-162B77AE0825}">
      <dsp:nvSpPr>
        <dsp:cNvPr id="0" name=""/>
        <dsp:cNvSpPr/>
      </dsp:nvSpPr>
      <dsp:spPr>
        <a:xfrm>
          <a:off x="7208178" y="2217227"/>
          <a:ext cx="2889450" cy="101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/>
            <a:t>CURD Operations can be performed on products</a:t>
          </a:r>
          <a:endParaRPr lang="en-US" sz="2400" kern="1200"/>
        </a:p>
      </dsp:txBody>
      <dsp:txXfrm>
        <a:off x="7208178" y="2217227"/>
        <a:ext cx="2889450" cy="10125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D88220-4D90-4CEE-80A4-D6DBFA6AE478}">
      <dsp:nvSpPr>
        <dsp:cNvPr id="0" name=""/>
        <dsp:cNvSpPr/>
      </dsp:nvSpPr>
      <dsp:spPr>
        <a:xfrm>
          <a:off x="0" y="542659"/>
          <a:ext cx="6666833" cy="214110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In order to sell some </a:t>
          </a:r>
          <a:r>
            <a:rPr lang="en-US" sz="3000" kern="1200">
              <a:latin typeface="Calibri Light" panose="020F0302020204030204"/>
            </a:rPr>
            <a:t>product </a:t>
          </a:r>
          <a:r>
            <a:rPr lang="en-US" sz="3000" kern="1200"/>
            <a:t>the Seller needs to enter some basic</a:t>
          </a:r>
          <a:r>
            <a:rPr lang="en-US" sz="3000" kern="1200">
              <a:latin typeface="Calibri Light" panose="020F0302020204030204"/>
            </a:rPr>
            <a:t> </a:t>
          </a:r>
          <a:r>
            <a:rPr lang="en-US" sz="3000" kern="1200"/>
            <a:t> *properties of the project like name ,category , year of purchase , quantity available .</a:t>
          </a:r>
        </a:p>
      </dsp:txBody>
      <dsp:txXfrm>
        <a:off x="104520" y="647179"/>
        <a:ext cx="6457793" cy="1932060"/>
      </dsp:txXfrm>
    </dsp:sp>
    <dsp:sp modelId="{DD15A139-6479-4CDA-9F7C-7856BE576506}">
      <dsp:nvSpPr>
        <dsp:cNvPr id="0" name=""/>
        <dsp:cNvSpPr/>
      </dsp:nvSpPr>
      <dsp:spPr>
        <a:xfrm>
          <a:off x="0" y="2770160"/>
          <a:ext cx="6666833" cy="2141100"/>
        </a:xfrm>
        <a:prstGeom prst="roundRect">
          <a:avLst/>
        </a:prstGeom>
        <a:gradFill rotWithShape="0">
          <a:gsLst>
            <a:gs pos="0">
              <a:schemeClr val="accent2">
                <a:hueOff val="-1455363"/>
                <a:satOff val="-83928"/>
                <a:lumOff val="862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1455363"/>
                <a:satOff val="-83928"/>
                <a:lumOff val="862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1455363"/>
                <a:satOff val="-83928"/>
                <a:lumOff val="862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the data that is enter by the user will be stored in the database and should be displayed to the buyer</a:t>
          </a:r>
        </a:p>
      </dsp:txBody>
      <dsp:txXfrm>
        <a:off x="104520" y="2874680"/>
        <a:ext cx="6457793" cy="193206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A6D826-010A-4548-898D-AF7C53CE359A}">
      <dsp:nvSpPr>
        <dsp:cNvPr id="0" name=""/>
        <dsp:cNvSpPr/>
      </dsp:nvSpPr>
      <dsp:spPr>
        <a:xfrm>
          <a:off x="0" y="0"/>
          <a:ext cx="8554004" cy="850923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1) In our application, we used spring boot-microservices to develop API services using RESTful webservices</a:t>
          </a:r>
        </a:p>
      </dsp:txBody>
      <dsp:txXfrm>
        <a:off x="24923" y="24923"/>
        <a:ext cx="7563888" cy="801077"/>
      </dsp:txXfrm>
    </dsp:sp>
    <dsp:sp modelId="{0BCEFB22-7044-4E47-BC25-5A57749CE37D}">
      <dsp:nvSpPr>
        <dsp:cNvPr id="0" name=""/>
        <dsp:cNvSpPr/>
      </dsp:nvSpPr>
      <dsp:spPr>
        <a:xfrm>
          <a:off x="716397" y="1005637"/>
          <a:ext cx="8554004" cy="850923"/>
        </a:xfrm>
        <a:prstGeom prst="roundRect">
          <a:avLst>
            <a:gd name="adj" fmla="val 10000"/>
          </a:avLst>
        </a:prstGeom>
        <a:solidFill>
          <a:schemeClr val="accent2">
            <a:hueOff val="-485121"/>
            <a:satOff val="-27976"/>
            <a:lumOff val="287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2) It creates an API and allows to send a request and hit a response back to the method which we created</a:t>
          </a:r>
        </a:p>
      </dsp:txBody>
      <dsp:txXfrm>
        <a:off x="741320" y="1030560"/>
        <a:ext cx="7234660" cy="801077"/>
      </dsp:txXfrm>
    </dsp:sp>
    <dsp:sp modelId="{F7A1BCBF-4F33-4958-A2C8-6F5F3BAB7DF9}">
      <dsp:nvSpPr>
        <dsp:cNvPr id="0" name=""/>
        <dsp:cNvSpPr/>
      </dsp:nvSpPr>
      <dsp:spPr>
        <a:xfrm>
          <a:off x="1422103" y="2011274"/>
          <a:ext cx="8554004" cy="850923"/>
        </a:xfrm>
        <a:prstGeom prst="roundRect">
          <a:avLst>
            <a:gd name="adj" fmla="val 10000"/>
          </a:avLst>
        </a:prstGeom>
        <a:solidFill>
          <a:schemeClr val="accent2">
            <a:hueOff val="-970242"/>
            <a:satOff val="-55952"/>
            <a:lumOff val="575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3) It mailny consists of a controller, entity and service, and repository packages.</a:t>
          </a:r>
        </a:p>
      </dsp:txBody>
      <dsp:txXfrm>
        <a:off x="1447026" y="2036197"/>
        <a:ext cx="7245352" cy="801077"/>
      </dsp:txXfrm>
    </dsp:sp>
    <dsp:sp modelId="{0DA4A0FE-92AE-400E-A931-020FF0DE0B4A}">
      <dsp:nvSpPr>
        <dsp:cNvPr id="0" name=""/>
        <dsp:cNvSpPr/>
      </dsp:nvSpPr>
      <dsp:spPr>
        <a:xfrm>
          <a:off x="2138501" y="3016911"/>
          <a:ext cx="8554004" cy="850923"/>
        </a:xfrm>
        <a:prstGeom prst="roundRect">
          <a:avLst>
            <a:gd name="adj" fmla="val 10000"/>
          </a:avLst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4) Request from one service to another service can be called by controller </a:t>
          </a:r>
        </a:p>
      </dsp:txBody>
      <dsp:txXfrm>
        <a:off x="2163424" y="3041834"/>
        <a:ext cx="7234660" cy="801077"/>
      </dsp:txXfrm>
    </dsp:sp>
    <dsp:sp modelId="{FF8F36F6-4ABB-4258-99A9-07084236747E}">
      <dsp:nvSpPr>
        <dsp:cNvPr id="0" name=""/>
        <dsp:cNvSpPr/>
      </dsp:nvSpPr>
      <dsp:spPr>
        <a:xfrm>
          <a:off x="8000904" y="651730"/>
          <a:ext cx="553100" cy="553100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500" kern="1200"/>
        </a:p>
      </dsp:txBody>
      <dsp:txXfrm>
        <a:off x="8125352" y="651730"/>
        <a:ext cx="304205" cy="416208"/>
      </dsp:txXfrm>
    </dsp:sp>
    <dsp:sp modelId="{1E970322-F020-44FE-826E-49CB2871A1BB}">
      <dsp:nvSpPr>
        <dsp:cNvPr id="0" name=""/>
        <dsp:cNvSpPr/>
      </dsp:nvSpPr>
      <dsp:spPr>
        <a:xfrm>
          <a:off x="8717302" y="1657367"/>
          <a:ext cx="553100" cy="553100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424613"/>
            <a:satOff val="-37673"/>
            <a:lumOff val="-385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424613"/>
              <a:satOff val="-37673"/>
              <a:lumOff val="-38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500" kern="1200"/>
        </a:p>
      </dsp:txBody>
      <dsp:txXfrm>
        <a:off x="8841750" y="1657367"/>
        <a:ext cx="304205" cy="416208"/>
      </dsp:txXfrm>
    </dsp:sp>
    <dsp:sp modelId="{21D3E228-A6D3-4202-95D8-A70ED868A512}">
      <dsp:nvSpPr>
        <dsp:cNvPr id="0" name=""/>
        <dsp:cNvSpPr/>
      </dsp:nvSpPr>
      <dsp:spPr>
        <a:xfrm>
          <a:off x="9423007" y="2663004"/>
          <a:ext cx="553100" cy="553100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849226"/>
            <a:satOff val="-75346"/>
            <a:lumOff val="-769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849226"/>
              <a:satOff val="-75346"/>
              <a:lumOff val="-76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500" kern="1200"/>
        </a:p>
      </dsp:txBody>
      <dsp:txXfrm>
        <a:off x="9547455" y="2663004"/>
        <a:ext cx="304205" cy="41620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3B7B88-6B42-4679-BC25-887660F06469}">
      <dsp:nvSpPr>
        <dsp:cNvPr id="0" name=""/>
        <dsp:cNvSpPr/>
      </dsp:nvSpPr>
      <dsp:spPr>
        <a:xfrm>
          <a:off x="1107126" y="337597"/>
          <a:ext cx="4581292" cy="4581292"/>
        </a:xfrm>
        <a:prstGeom prst="pie">
          <a:avLst>
            <a:gd name="adj1" fmla="val 16200000"/>
            <a:gd name="adj2" fmla="val 2052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To advertise app</a:t>
          </a:r>
        </a:p>
      </dsp:txBody>
      <dsp:txXfrm>
        <a:off x="3497034" y="1107691"/>
        <a:ext cx="1472558" cy="981705"/>
      </dsp:txXfrm>
    </dsp:sp>
    <dsp:sp modelId="{85CB81CD-7C6F-4E0C-8673-971C1508401B}">
      <dsp:nvSpPr>
        <dsp:cNvPr id="0" name=""/>
        <dsp:cNvSpPr/>
      </dsp:nvSpPr>
      <dsp:spPr>
        <a:xfrm>
          <a:off x="1146394" y="459765"/>
          <a:ext cx="4581292" cy="4581292"/>
        </a:xfrm>
        <a:prstGeom prst="pie">
          <a:avLst>
            <a:gd name="adj1" fmla="val 20520000"/>
            <a:gd name="adj2" fmla="val 324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To create a chat box </a:t>
          </a:r>
        </a:p>
      </dsp:txBody>
      <dsp:txXfrm>
        <a:off x="4096965" y="2552979"/>
        <a:ext cx="1363480" cy="1090784"/>
      </dsp:txXfrm>
    </dsp:sp>
    <dsp:sp modelId="{E037168D-BED1-4875-9114-A2ADC8DED3FC}">
      <dsp:nvSpPr>
        <dsp:cNvPr id="0" name=""/>
        <dsp:cNvSpPr/>
      </dsp:nvSpPr>
      <dsp:spPr>
        <a:xfrm>
          <a:off x="1042770" y="535029"/>
          <a:ext cx="4581292" cy="4581292"/>
        </a:xfrm>
        <a:prstGeom prst="pie">
          <a:avLst>
            <a:gd name="adj1" fmla="val 3240000"/>
            <a:gd name="adj2" fmla="val 756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To create  an Account API </a:t>
          </a:r>
        </a:p>
      </dsp:txBody>
      <dsp:txXfrm>
        <a:off x="2678946" y="3752842"/>
        <a:ext cx="1308940" cy="1199862"/>
      </dsp:txXfrm>
    </dsp:sp>
    <dsp:sp modelId="{230E08E5-0A21-4390-A09A-5AFE06D1E79E}">
      <dsp:nvSpPr>
        <dsp:cNvPr id="0" name=""/>
        <dsp:cNvSpPr/>
      </dsp:nvSpPr>
      <dsp:spPr>
        <a:xfrm>
          <a:off x="939145" y="459765"/>
          <a:ext cx="4581292" cy="4581292"/>
        </a:xfrm>
        <a:prstGeom prst="pie">
          <a:avLst>
            <a:gd name="adj1" fmla="val 7560000"/>
            <a:gd name="adj2" fmla="val 1188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To create My Ads API </a:t>
          </a:r>
        </a:p>
      </dsp:txBody>
      <dsp:txXfrm>
        <a:off x="1206387" y="2552979"/>
        <a:ext cx="1363480" cy="1090784"/>
      </dsp:txXfrm>
    </dsp:sp>
    <dsp:sp modelId="{EC56B8E2-2343-4DAF-B9E2-E510986C33C4}">
      <dsp:nvSpPr>
        <dsp:cNvPr id="0" name=""/>
        <dsp:cNvSpPr/>
      </dsp:nvSpPr>
      <dsp:spPr>
        <a:xfrm>
          <a:off x="978413" y="337597"/>
          <a:ext cx="4581292" cy="4581292"/>
        </a:xfrm>
        <a:prstGeom prst="pie">
          <a:avLst>
            <a:gd name="adj1" fmla="val 11880000"/>
            <a:gd name="adj2" fmla="val 1620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To integrate all the API's successfully </a:t>
          </a:r>
        </a:p>
      </dsp:txBody>
      <dsp:txXfrm>
        <a:off x="1697240" y="1107691"/>
        <a:ext cx="1472558" cy="981705"/>
      </dsp:txXfrm>
    </dsp:sp>
    <dsp:sp modelId="{D0AFE3E7-0508-43DF-9368-C081717ED19F}">
      <dsp:nvSpPr>
        <dsp:cNvPr id="0" name=""/>
        <dsp:cNvSpPr/>
      </dsp:nvSpPr>
      <dsp:spPr>
        <a:xfrm>
          <a:off x="823306" y="53993"/>
          <a:ext cx="5148500" cy="5148500"/>
        </a:xfrm>
        <a:prstGeom prst="circularArrow">
          <a:avLst>
            <a:gd name="adj1" fmla="val 5085"/>
            <a:gd name="adj2" fmla="val 327528"/>
            <a:gd name="adj3" fmla="val 20192361"/>
            <a:gd name="adj4" fmla="val 16200324"/>
            <a:gd name="adj5" fmla="val 5932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8093AA0-BB4D-451D-B6B5-8160AAAEE251}">
      <dsp:nvSpPr>
        <dsp:cNvPr id="0" name=""/>
        <dsp:cNvSpPr/>
      </dsp:nvSpPr>
      <dsp:spPr>
        <a:xfrm>
          <a:off x="863107" y="176121"/>
          <a:ext cx="5148500" cy="5148500"/>
        </a:xfrm>
        <a:prstGeom prst="circularArrow">
          <a:avLst>
            <a:gd name="adj1" fmla="val 5085"/>
            <a:gd name="adj2" fmla="val 327528"/>
            <a:gd name="adj3" fmla="val 2912753"/>
            <a:gd name="adj4" fmla="val 20519953"/>
            <a:gd name="adj5" fmla="val 5932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85225C7-156A-412E-842A-39319A543D57}">
      <dsp:nvSpPr>
        <dsp:cNvPr id="0" name=""/>
        <dsp:cNvSpPr/>
      </dsp:nvSpPr>
      <dsp:spPr>
        <a:xfrm>
          <a:off x="759166" y="251615"/>
          <a:ext cx="5148500" cy="5148500"/>
        </a:xfrm>
        <a:prstGeom prst="circularArrow">
          <a:avLst>
            <a:gd name="adj1" fmla="val 5085"/>
            <a:gd name="adj2" fmla="val 327528"/>
            <a:gd name="adj3" fmla="val 7232777"/>
            <a:gd name="adj4" fmla="val 3239695"/>
            <a:gd name="adj5" fmla="val 5932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2847E85-F432-4C99-93FD-54DABA203E29}">
      <dsp:nvSpPr>
        <dsp:cNvPr id="0" name=""/>
        <dsp:cNvSpPr/>
      </dsp:nvSpPr>
      <dsp:spPr>
        <a:xfrm>
          <a:off x="655225" y="176121"/>
          <a:ext cx="5148500" cy="5148500"/>
        </a:xfrm>
        <a:prstGeom prst="circularArrow">
          <a:avLst>
            <a:gd name="adj1" fmla="val 5085"/>
            <a:gd name="adj2" fmla="val 327528"/>
            <a:gd name="adj3" fmla="val 11552519"/>
            <a:gd name="adj4" fmla="val 7559718"/>
            <a:gd name="adj5" fmla="val 5932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804ABFA-E81F-4E0F-AA36-2D7A88101A5A}">
      <dsp:nvSpPr>
        <dsp:cNvPr id="0" name=""/>
        <dsp:cNvSpPr/>
      </dsp:nvSpPr>
      <dsp:spPr>
        <a:xfrm>
          <a:off x="695025" y="53993"/>
          <a:ext cx="5148500" cy="5148500"/>
        </a:xfrm>
        <a:prstGeom prst="circularArrow">
          <a:avLst>
            <a:gd name="adj1" fmla="val 5085"/>
            <a:gd name="adj2" fmla="val 327528"/>
            <a:gd name="adj3" fmla="val 15872148"/>
            <a:gd name="adj4" fmla="val 11880111"/>
            <a:gd name="adj5" fmla="val 5932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BE46EB-0B0E-4708-92D1-FAEA0821E7B7}" type="datetimeFigureOut">
              <a:rPr lang="en-US" smtClean="0"/>
              <a:t>10/7/2022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A04C69-9D6E-41E0-B269-DBF5F6EB8D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6754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B9AE55-DD6E-71B3-9640-9935CFFEF7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EA7763-0184-7D8E-5D78-53FC4A9ECB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DCBAB2-D6EB-80A4-FC70-F529C72CD7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53D82-D4DE-4FA7-9576-02DA7FD881C5}" type="datetime1">
              <a:rPr lang="en-US" smtClean="0"/>
              <a:t>10/7/2022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D394C7-1B0D-8428-BC95-D2C1AFDAF1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750685-469C-0323-E458-75B369055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F701F0-19CD-4904-9585-F0809194D4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009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1EFA9B-1111-D1F0-3123-80A886F15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2FAD7FC-5945-D907-479F-628F3520D8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2D0588-C319-499B-6AB1-CBF4571036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BA25D-ED7C-4DD3-9DC4-B4404337425F}" type="datetime1">
              <a:rPr lang="en-US" smtClean="0"/>
              <a:t>10/7/2022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48F170-2F86-B8FA-F0ED-FC188AD43D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D8193E-B350-B7CF-A2FC-0AD4D3230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F701F0-19CD-4904-9585-F0809194D4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73226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2BB9207-2DBC-F8B3-3157-10258CA8520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EBF7F10-371E-03C9-DC5E-02C2B8EF39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2E706E-C269-A849-2176-198DD15B58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A4FD99-B8C4-4C98-B134-99D608866ABA}" type="datetime1">
              <a:rPr lang="en-US" smtClean="0"/>
              <a:t>10/7/2022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DC41A1-92C9-A4B4-C887-1905673DC4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E311E3-2241-76E3-9513-71240A06AF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F701F0-19CD-4904-9585-F0809194D4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8730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914BE-B822-CF7B-887E-9342680E40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BC4F8D2-DCD5-093D-2441-D6CA3532CD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2BA466-42EB-7175-6404-4B3D462190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2413C-0CE4-415B-81A0-6E7302599C53}" type="datetime1">
              <a:rPr lang="en-US" smtClean="0"/>
              <a:t>10/7/2022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D74FEB-D293-3178-6CAE-D243F2A067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D28D3D-3927-2239-A054-FD5C64D0FD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B0A7F-5B7F-4791-8421-2FF32AA084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2744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5174A-7BE5-1201-4B31-C2D223D04A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A4928C-0882-BA97-B773-2900D30D3A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2AEC39-37A4-6663-207B-7D6569E2B4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BEAF-E33E-4813-B756-3B97B819BD70}" type="datetime1">
              <a:rPr lang="en-US" smtClean="0"/>
              <a:t>10/7/2022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A4AC85-B2A2-8BA1-F8CE-58FE7C13D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4F9DBD-F073-651F-CD51-529191CAD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B0A7F-5B7F-4791-8421-2FF32AA084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296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435276-B11E-7E9C-948B-357AA4C06C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48A4DD-C86E-F627-9AAF-7B1A9ACD1B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DC7DFD-B948-EF10-126D-067E5DB783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BD2A7-DDFB-4DF0-BC63-06BC83C0ADA1}" type="datetime1">
              <a:rPr lang="en-US" smtClean="0"/>
              <a:t>10/7/2022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43E591-8B2A-0633-0FBD-FBF93BF09E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B740FA-CC98-BAB5-C48C-319C1EB525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B0A7F-5B7F-4791-8421-2FF32AA084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39843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17CD89-77FB-F4F1-5D87-921062CBC1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0885F7-A1C8-532E-4125-E8560A04C08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363C41-2E21-DE01-2825-B84EC8EB5C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6EA716-8031-A085-5B10-ED7C4965D1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2098D-FD99-4CEA-9C7B-9DFD264FB98B}" type="datetime1">
              <a:rPr lang="en-US" smtClean="0"/>
              <a:t>10/7/2022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EA1940-BE5F-358D-4515-458046DF9C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A6A3FF-0CD7-AFE8-6040-E1B6247145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B0A7F-5B7F-4791-8421-2FF32AA084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39245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BEBCEB-FCDA-F76B-126A-235B0F9B2A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752575-1531-E9C2-8C1F-5CDE85BB09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E05634-C5D5-3F93-0926-98FE0FD762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FD1F3FF-3D87-65F8-1C9E-5E238391D09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0BD09B0-E6F5-F4ED-9BA7-27FA5F52647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AACE96B-C2B3-BDE9-B55A-0266E33018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157C5-8085-4094-B41E-2F30B1BFD616}" type="datetime1">
              <a:rPr lang="en-US" smtClean="0"/>
              <a:t>10/7/2022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9A6EAB1-BF8C-B690-1277-00DA2307F6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D299652-1B0F-A037-2A65-2593D7404D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B0A7F-5B7F-4791-8421-2FF32AA084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27988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E5646-6E06-330A-FCAD-2A06276AC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97D2F17-A153-1D63-9D66-F67EE7B5E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D4CC4E-5BEB-476E-8072-C38BF5F6A8F1}" type="datetime1">
              <a:rPr lang="en-US" smtClean="0"/>
              <a:t>10/7/2022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485F7C-27F5-A382-A698-2ADE1DDAE8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822299-2D1D-8642-0261-7FC4CFAC3E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B0A7F-5B7F-4791-8421-2FF32AA084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60539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2022633-4078-72F2-1983-87386F7DB3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265C7-7DDC-42B6-8ED6-C5D181C6F46B}" type="datetime1">
              <a:rPr lang="en-US" smtClean="0"/>
              <a:t>10/7/2022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580988D-2E58-830A-EB98-E341BC08C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C2CAFF-B7CA-80F1-6A46-0E01350D0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B0A7F-5B7F-4791-8421-2FF32AA084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66584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F4E09-A0DF-5AFC-1943-7F435A2DE9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35DEAF-6BDB-DD0C-AF6E-848A698E13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429AFA-6305-2597-EF34-C11D8FED37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183013-1339-EEEC-05CD-1A3561C1C8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38400C-568E-45D1-A305-396C6AC38372}" type="datetime1">
              <a:rPr lang="en-US" smtClean="0"/>
              <a:t>10/7/2022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FF1F52-73B4-E6EE-F36D-50E89D20EF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EB8590-804D-0600-48AE-6CE26213C1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B0A7F-5B7F-4791-8421-2FF32AA084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4163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DF0479-10A5-1533-6094-4207E9E3F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DCD792-AC7A-3F39-0FAE-371DEC6889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B4ABE4-D09B-9DE9-A5E3-BA2F907D1D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BD8C74-448B-4C62-9F84-3150DAD3C89A}" type="datetime1">
              <a:rPr lang="en-US" smtClean="0"/>
              <a:t>10/7/2022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3D47ED-8A85-9B42-2BAE-D64E622BE8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11B9FA-950D-BEDB-5A90-EBDD7BC7B0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F701F0-19CD-4904-9585-F0809194D4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21528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B69777-2898-9434-EF58-CDBA8B09E6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16C561F-72F1-1940-D0B8-6B16856F179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4CA6C1-51D4-FCDE-B299-8F90E89948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F4B6DF-15F5-FB7A-C1B8-60AF69CD96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91C60-C34E-49C7-AA01-12DC40599A3B}" type="datetime1">
              <a:rPr lang="en-US" smtClean="0"/>
              <a:t>10/7/2022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EECCFA-F43A-D7D3-04B7-61EFD171D0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44FEDD-5A58-58A7-BE67-FE6F805FE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B0A7F-5B7F-4791-8421-2FF32AA084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13112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7EB6EE-B9B8-1530-41E5-B863F7934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BABC2F-22E5-7BC5-29EE-2C8D356690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F5FB3D-5C75-45C5-1E16-02EF6912A4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E764C-58DB-4FBE-B6F4-BD9E67E5FB09}" type="datetime1">
              <a:rPr lang="en-US" smtClean="0"/>
              <a:t>10/7/2022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D51828-700D-7093-9622-77C24D5FED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0CCF46-DC1E-0394-EA10-A5A4789CD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B0A7F-5B7F-4791-8421-2FF32AA084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77744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152C511-0156-D2E1-5430-A54E3E1D821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2F0BF74-B0BC-B05D-8FBB-752A540D18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35E551-31C8-1781-CCA8-54FBFD6B20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7CB23-BCF7-4B29-B9C3-46ED9AC837E7}" type="datetime1">
              <a:rPr lang="en-US" smtClean="0"/>
              <a:t>10/7/2022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DF5180-E7B1-7BB5-6031-28EF6D0495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5CD34A-B17C-9085-D8BE-55C891CCEF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B0A7F-5B7F-4791-8421-2FF32AA084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1280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BA0879-1323-09B1-1F55-271933CDA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1AB67C-5F5B-C5BC-D70F-28E4590367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47E959-F326-08AD-73D6-CF6A413B85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0D4DC5-AB33-4527-8780-39A485A8D636}" type="datetime1">
              <a:rPr lang="en-US" smtClean="0"/>
              <a:t>10/7/2022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813B7B-95AC-412A-D7BB-72E6F1AEC2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23B698-8FF0-5E7A-63C9-F7C62DDC3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F701F0-19CD-4904-9585-F0809194D4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9334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2F15D-7E2F-03F2-3AF6-40F936D45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8C4D33-2FA1-400D-6BC2-2B61493CE8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DB4267-7185-56D7-C702-4FCCD47C8B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5A4022-518F-1CE8-B4D5-0E4E152495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C0AB8-989A-4EF1-BD5F-F311E40F31B2}" type="datetime1">
              <a:rPr lang="en-US" smtClean="0"/>
              <a:t>10/7/2022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BFC981-9488-B347-FCD2-EA90C5309E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14ACB3-C1F7-4ECF-3E8C-0D8CD7740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F701F0-19CD-4904-9585-F0809194D4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7427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42751E-AC98-E277-8508-9CD8EB23F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0A9AB9-4F26-B623-F48F-79BCE10215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7CDB20-BD74-D1C0-F81C-4CF3374FF5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714E1F0-28E0-D673-7FF4-9F82A327115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BAAAE20-DF73-A5BF-2365-4AFD5673C0D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9EA2393-41ED-9EEB-71A8-A30AAA89FA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1C314-6CE4-4A8D-81F1-F7E82B54E547}" type="datetime1">
              <a:rPr lang="en-US" smtClean="0"/>
              <a:t>10/7/2022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AE6E477-AA42-C833-61E0-C00BDE9DBC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4349566-7532-1866-88AF-79738B3B3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F701F0-19CD-4904-9585-F0809194D4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8010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41CC2A-E834-4DBE-D693-01CFA9437E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DAA79E-8216-DD69-65CF-E033BBE851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D48BB1-0A9D-46F7-B945-D744ED99A28D}" type="datetime1">
              <a:rPr lang="en-US" smtClean="0"/>
              <a:t>10/7/2022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DF6033-A257-9163-B316-21714866C7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171331-BB9A-5E68-18FE-2B681CD58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F701F0-19CD-4904-9585-F0809194D4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0131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213416A-FDE8-7C42-234C-E0DC50EE1C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7C426A-43A5-4B91-83F7-F1F4C725636C}" type="datetime1">
              <a:rPr lang="en-US" smtClean="0"/>
              <a:t>10/7/2022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B180EC-DE91-E882-1CB0-50E4F2C7C5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FC778A-BB5F-4F82-9300-B4140AE75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F701F0-19CD-4904-9585-F0809194D4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5949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B35B2-8CE0-1BEA-3786-E452DA1616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013872-1CB7-2833-5B22-A730A3DA6D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3BAA25-DBEF-7A54-E689-FDE1028928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AE809E-D4D4-81A9-0CBB-A3641EED71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4572B-9F20-4C6E-98E1-917D4617AB61}" type="datetime1">
              <a:rPr lang="en-US" smtClean="0"/>
              <a:t>10/7/2022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B89614-14F7-A475-AAB3-12C5C17BA1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F9CC3E-4D49-BED0-78D5-392E25D2AA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F701F0-19CD-4904-9585-F0809194D4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7295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B44231-B8D4-85E5-E984-7AB1E81033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D22E1DC-1ACB-7A5B-15EE-9E7B3755C50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233EBE-2FAC-60A6-C02D-F55AB34854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B7FE9C-2454-9AC0-3A01-B10E8E1FCC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7BD47-3257-465B-BFDF-C52CEF58EEFA}" type="datetime1">
              <a:rPr lang="en-US" smtClean="0"/>
              <a:t>10/7/2022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E40A51-1F19-363F-6BB2-704ABC4B2E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8E1359-D372-0493-B7EA-50C8FEF043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F701F0-19CD-4904-9585-F0809194D4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4168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F2A457B-9111-51B2-89E0-195A4B04A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561EED-7510-BE16-44EB-0DD7DD0E4A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6F1ABD-95DE-A174-7B8E-0A294EF8904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23A043-1EC9-4A2D-87EA-287B6C620629}" type="datetime1">
              <a:rPr lang="en-US" smtClean="0"/>
              <a:t>10/7/2022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F9F5E7-794B-C281-1341-02833C992D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12BD63-E86B-C1E9-903D-059E2FF155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F701F0-19CD-4904-9585-F0809194D4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3700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9AB5D9C-F638-08DB-82D1-853AC2A3C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87B2B1-5F75-C9C5-B2BC-11BB5AD36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1AF69D-0708-3DDD-F62F-B40E90179C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74E967-46C3-450D-A61B-F0D1ECDCEEC1}" type="datetime1">
              <a:rPr lang="en-US" smtClean="0"/>
              <a:t>10/7/2022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22FF64-348F-C077-31A6-6F075958D6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D94134-0BCA-C6F7-8975-50BA3BC330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7B0A7F-5B7F-4791-8421-2FF32AA084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3441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typescriptlang.org/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angular.io/api/core/Component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88159-56C4-A559-74CC-002197E4C6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7" y="1655286"/>
            <a:ext cx="10730993" cy="1108234"/>
          </a:xfrm>
        </p:spPr>
        <p:txBody>
          <a:bodyPr>
            <a:normAutofit fontScale="90000"/>
          </a:bodyPr>
          <a:lstStyle/>
          <a:p>
            <a:r>
              <a:rPr lang="en-US" sz="5400" b="1">
                <a:solidFill>
                  <a:schemeClr val="accent5">
                    <a:lumMod val="75000"/>
                  </a:schemeClr>
                </a:solidFill>
              </a:rPr>
              <a:t>MARKET PLACE FOR NORTHWEST</a:t>
            </a:r>
            <a:br>
              <a:rPr lang="en-US" sz="5400" b="1">
                <a:solidFill>
                  <a:schemeClr val="accent5">
                    <a:lumMod val="75000"/>
                  </a:schemeClr>
                </a:solidFill>
              </a:rPr>
            </a:br>
            <a:r>
              <a:rPr lang="en-US" sz="5400" b="1">
                <a:solidFill>
                  <a:schemeClr val="accent5">
                    <a:lumMod val="75000"/>
                  </a:schemeClr>
                </a:solidFill>
              </a:rPr>
              <a:t>                                                   </a:t>
            </a:r>
            <a:r>
              <a:rPr lang="en-US" sz="2400" b="1">
                <a:solidFill>
                  <a:schemeClr val="accent5">
                    <a:lumMod val="75000"/>
                  </a:schemeClr>
                </a:solidFill>
              </a:rPr>
              <a:t>Buy and sell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7F0AABF-7D37-626C-E0DB-D85FF5F54E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247" y="2763520"/>
            <a:ext cx="10619233" cy="2375905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l"/>
            <a:r>
              <a:rPr lang="en-US" sz="2000" b="1">
                <a:solidFill>
                  <a:schemeClr val="accent2">
                    <a:lumMod val="75000"/>
                  </a:schemeClr>
                </a:solidFill>
              </a:rPr>
              <a:t>Section-03</a:t>
            </a:r>
            <a:endParaRPr lang="en-US" sz="2000">
              <a:solidFill>
                <a:schemeClr val="accent2">
                  <a:lumMod val="75000"/>
                </a:schemeClr>
              </a:solidFill>
              <a:cs typeface="Calibri"/>
            </a:endParaRPr>
          </a:p>
          <a:p>
            <a:pPr algn="l"/>
            <a:r>
              <a:rPr lang="en-US" sz="2000" b="1">
                <a:solidFill>
                  <a:schemeClr val="accent2">
                    <a:lumMod val="75000"/>
                  </a:schemeClr>
                </a:solidFill>
              </a:rPr>
              <a:t>Team-03</a:t>
            </a:r>
            <a:endParaRPr lang="en-US" sz="2000" b="1">
              <a:solidFill>
                <a:schemeClr val="accent2">
                  <a:lumMod val="75000"/>
                </a:schemeClr>
              </a:solidFill>
              <a:cs typeface="Calibri"/>
            </a:endParaRPr>
          </a:p>
          <a:p>
            <a:pPr algn="l"/>
            <a:r>
              <a:rPr lang="en-US" sz="2000" b="1">
                <a:solidFill>
                  <a:schemeClr val="accent2">
                    <a:lumMod val="75000"/>
                  </a:schemeClr>
                </a:solidFill>
              </a:rPr>
              <a:t>Dr. CHANDRA MOULI KOTTETI – Client/mentor</a:t>
            </a:r>
            <a:endParaRPr lang="en-US" sz="2000" b="1">
              <a:solidFill>
                <a:schemeClr val="accent2">
                  <a:lumMod val="75000"/>
                </a:schemeClr>
              </a:solidFill>
              <a:cs typeface="Calibri"/>
            </a:endParaRPr>
          </a:p>
          <a:p>
            <a:pPr algn="l"/>
            <a:r>
              <a:rPr lang="en-US" sz="2000" b="1">
                <a:solidFill>
                  <a:schemeClr val="accent2">
                    <a:lumMod val="75000"/>
                  </a:schemeClr>
                </a:solidFill>
              </a:rPr>
              <a:t>SAJIDA MOHAMMAD – Backend developer</a:t>
            </a:r>
            <a:endParaRPr lang="en-US" sz="2000" b="1">
              <a:solidFill>
                <a:schemeClr val="accent2">
                  <a:lumMod val="75000"/>
                </a:schemeClr>
              </a:solidFill>
              <a:cs typeface="Calibri"/>
            </a:endParaRPr>
          </a:p>
          <a:p>
            <a:pPr algn="l"/>
            <a:r>
              <a:rPr lang="en-US" sz="2000" b="1">
                <a:solidFill>
                  <a:schemeClr val="accent2">
                    <a:lumMod val="75000"/>
                  </a:schemeClr>
                </a:solidFill>
                <a:ea typeface="+mn-lt"/>
                <a:cs typeface="+mn-lt"/>
              </a:rPr>
              <a:t>USHA PATI – Tester/QA</a:t>
            </a:r>
            <a:endParaRPr lang="en-US" sz="2000">
              <a:solidFill>
                <a:schemeClr val="accent2">
                  <a:lumMod val="75000"/>
                </a:schemeClr>
              </a:solidFill>
              <a:cs typeface="Calibri"/>
            </a:endParaRPr>
          </a:p>
          <a:p>
            <a:pPr algn="l"/>
            <a:r>
              <a:rPr lang="en-US" sz="2000" b="1">
                <a:solidFill>
                  <a:schemeClr val="accent2">
                    <a:lumMod val="75000"/>
                  </a:schemeClr>
                </a:solidFill>
              </a:rPr>
              <a:t>HARIKIRAN ALURI – Team lead/Front-end developer</a:t>
            </a:r>
            <a:endParaRPr lang="en-US" sz="2000" b="1">
              <a:solidFill>
                <a:schemeClr val="accent2">
                  <a:lumMod val="75000"/>
                </a:schemeClr>
              </a:solidFill>
              <a:cs typeface="Calibri"/>
            </a:endParaRPr>
          </a:p>
          <a:p>
            <a:pPr algn="l"/>
            <a:r>
              <a:rPr lang="en-US" sz="2000" b="1">
                <a:solidFill>
                  <a:schemeClr val="accent2">
                    <a:lumMod val="75000"/>
                  </a:schemeClr>
                </a:solidFill>
              </a:rPr>
              <a:t>KIRAN KUMAR GUNDAPUNENI – Backend developer</a:t>
            </a:r>
            <a:endParaRPr lang="en-US" sz="2000" b="1">
              <a:solidFill>
                <a:schemeClr val="accent2">
                  <a:lumMod val="75000"/>
                </a:schemeClr>
              </a:solidFill>
              <a:cs typeface="Calibri"/>
            </a:endParaRPr>
          </a:p>
          <a:p>
            <a:pPr algn="l"/>
            <a:endParaRPr lang="en-US" sz="2000">
              <a:solidFill>
                <a:srgbClr val="000000"/>
              </a:solidFill>
              <a:cs typeface="Calibri"/>
            </a:endParaRPr>
          </a:p>
        </p:txBody>
      </p:sp>
      <p:sp>
        <p:nvSpPr>
          <p:cNvPr id="78" name="Freeform: Shape 77">
            <a:extLst>
              <a:ext uri="{FF2B5EF4-FFF2-40B4-BE49-F238E27FC236}">
                <a16:creationId xmlns:a16="http://schemas.microsoft.com/office/drawing/2014/main" id="{F6EF57EF-D042-41D3-83E8-41A1FE6C11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532876" cy="1290953"/>
          </a:xfrm>
          <a:custGeom>
            <a:avLst/>
            <a:gdLst>
              <a:gd name="connsiteX0" fmla="*/ 0 w 5532876"/>
              <a:gd name="connsiteY0" fmla="*/ 0 h 1290953"/>
              <a:gd name="connsiteX1" fmla="*/ 5532876 w 5532876"/>
              <a:gd name="connsiteY1" fmla="*/ 0 h 1290953"/>
              <a:gd name="connsiteX2" fmla="*/ 4936972 w 5532876"/>
              <a:gd name="connsiteY2" fmla="*/ 1290953 h 1290953"/>
              <a:gd name="connsiteX3" fmla="*/ 0 w 5532876"/>
              <a:gd name="connsiteY3" fmla="*/ 1290953 h 1290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32876" h="1290953">
                <a:moveTo>
                  <a:pt x="0" y="0"/>
                </a:moveTo>
                <a:lnTo>
                  <a:pt x="5532876" y="0"/>
                </a:lnTo>
                <a:lnTo>
                  <a:pt x="4936972" y="1290953"/>
                </a:lnTo>
                <a:lnTo>
                  <a:pt x="0" y="1290953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0" name="Freeform: Shape 79">
            <a:extLst>
              <a:ext uri="{FF2B5EF4-FFF2-40B4-BE49-F238E27FC236}">
                <a16:creationId xmlns:a16="http://schemas.microsoft.com/office/drawing/2014/main" id="{D00A59BB-A268-4F3E-9D41-CA265AF16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7841" y="1"/>
            <a:ext cx="7094159" cy="1290953"/>
          </a:xfrm>
          <a:custGeom>
            <a:avLst/>
            <a:gdLst>
              <a:gd name="connsiteX0" fmla="*/ 595904 w 7094159"/>
              <a:gd name="connsiteY0" fmla="*/ 0 h 1290953"/>
              <a:gd name="connsiteX1" fmla="*/ 7094159 w 7094159"/>
              <a:gd name="connsiteY1" fmla="*/ 0 h 1290953"/>
              <a:gd name="connsiteX2" fmla="*/ 7094159 w 7094159"/>
              <a:gd name="connsiteY2" fmla="*/ 1290553 h 1290953"/>
              <a:gd name="connsiteX3" fmla="*/ 5920618 w 7094159"/>
              <a:gd name="connsiteY3" fmla="*/ 1290553 h 1290953"/>
              <a:gd name="connsiteX4" fmla="*/ 5920618 w 7094159"/>
              <a:gd name="connsiteY4" fmla="*/ 1290953 h 1290953"/>
              <a:gd name="connsiteX5" fmla="*/ 2729248 w 7094159"/>
              <a:gd name="connsiteY5" fmla="*/ 1290953 h 1290953"/>
              <a:gd name="connsiteX6" fmla="*/ 2574303 w 7094159"/>
              <a:gd name="connsiteY6" fmla="*/ 1290953 h 1290953"/>
              <a:gd name="connsiteX7" fmla="*/ 0 w 7094159"/>
              <a:gd name="connsiteY7" fmla="*/ 1290953 h 1290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094159" h="1290953">
                <a:moveTo>
                  <a:pt x="595904" y="0"/>
                </a:moveTo>
                <a:lnTo>
                  <a:pt x="7094159" y="0"/>
                </a:lnTo>
                <a:lnTo>
                  <a:pt x="7094159" y="1290553"/>
                </a:lnTo>
                <a:lnTo>
                  <a:pt x="5920618" y="1290553"/>
                </a:lnTo>
                <a:lnTo>
                  <a:pt x="5920618" y="1290953"/>
                </a:lnTo>
                <a:lnTo>
                  <a:pt x="2729248" y="1290953"/>
                </a:lnTo>
                <a:lnTo>
                  <a:pt x="2574303" y="1290953"/>
                </a:lnTo>
                <a:lnTo>
                  <a:pt x="0" y="1290953"/>
                </a:lnTo>
                <a:close/>
              </a:path>
            </a:pathLst>
          </a:custGeom>
          <a:solidFill>
            <a:srgbClr val="7F7F7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6" descr="Check out the Northwest logos">
            <a:extLst>
              <a:ext uri="{FF2B5EF4-FFF2-40B4-BE49-F238E27FC236}">
                <a16:creationId xmlns:a16="http://schemas.microsoft.com/office/drawing/2014/main" id="{CF62CFAB-D6EA-3328-FC2C-A17C7283F1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56" b="-1"/>
          <a:stretch/>
        </p:blipFill>
        <p:spPr bwMode="auto">
          <a:xfrm>
            <a:off x="10850880" y="-90469"/>
            <a:ext cx="4576550" cy="1471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2" name="Freeform: Shape 81">
            <a:extLst>
              <a:ext uri="{FF2B5EF4-FFF2-40B4-BE49-F238E27FC236}">
                <a16:creationId xmlns:a16="http://schemas.microsoft.com/office/drawing/2014/main" id="{63794DCE-9D34-40DF-AB3F-06DA8ACCD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22116" y="5450103"/>
            <a:ext cx="5569884" cy="1407897"/>
          </a:xfrm>
          <a:custGeom>
            <a:avLst/>
            <a:gdLst>
              <a:gd name="connsiteX0" fmla="*/ 652041 w 5569884"/>
              <a:gd name="connsiteY0" fmla="*/ 0 h 1407897"/>
              <a:gd name="connsiteX1" fmla="*/ 5569884 w 5569884"/>
              <a:gd name="connsiteY1" fmla="*/ 0 h 1407897"/>
              <a:gd name="connsiteX2" fmla="*/ 5569884 w 5569884"/>
              <a:gd name="connsiteY2" fmla="*/ 1407897 h 1407897"/>
              <a:gd name="connsiteX3" fmla="*/ 0 w 5569884"/>
              <a:gd name="connsiteY3" fmla="*/ 1407897 h 1407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69884" h="1407897">
                <a:moveTo>
                  <a:pt x="652041" y="0"/>
                </a:moveTo>
                <a:lnTo>
                  <a:pt x="5569884" y="0"/>
                </a:lnTo>
                <a:lnTo>
                  <a:pt x="5569884" y="1407897"/>
                </a:lnTo>
                <a:lnTo>
                  <a:pt x="0" y="1407897"/>
                </a:lnTo>
                <a:close/>
              </a:path>
            </a:pathLst>
          </a:custGeom>
          <a:solidFill>
            <a:schemeClr val="accent2">
              <a:lumMod val="100000"/>
              <a:lumOff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8" name="Freeform: Shape 83">
            <a:extLst>
              <a:ext uri="{FF2B5EF4-FFF2-40B4-BE49-F238E27FC236}">
                <a16:creationId xmlns:a16="http://schemas.microsoft.com/office/drawing/2014/main" id="{45006452-918C-4282-A72C-C9692B6691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450103"/>
            <a:ext cx="7114535" cy="1407897"/>
          </a:xfrm>
          <a:custGeom>
            <a:avLst/>
            <a:gdLst>
              <a:gd name="connsiteX0" fmla="*/ 0 w 7114535"/>
              <a:gd name="connsiteY0" fmla="*/ 0 h 1407897"/>
              <a:gd name="connsiteX1" fmla="*/ 1189345 w 7114535"/>
              <a:gd name="connsiteY1" fmla="*/ 0 h 1407897"/>
              <a:gd name="connsiteX2" fmla="*/ 7114535 w 7114535"/>
              <a:gd name="connsiteY2" fmla="*/ 0 h 1407897"/>
              <a:gd name="connsiteX3" fmla="*/ 6462495 w 7114535"/>
              <a:gd name="connsiteY3" fmla="*/ 1407897 h 1407897"/>
              <a:gd name="connsiteX4" fmla="*/ 0 w 7114535"/>
              <a:gd name="connsiteY4" fmla="*/ 1407897 h 1407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14535" h="1407897">
                <a:moveTo>
                  <a:pt x="0" y="0"/>
                </a:moveTo>
                <a:lnTo>
                  <a:pt x="1189345" y="0"/>
                </a:lnTo>
                <a:lnTo>
                  <a:pt x="7114535" y="0"/>
                </a:lnTo>
                <a:lnTo>
                  <a:pt x="6462495" y="1407897"/>
                </a:lnTo>
                <a:lnTo>
                  <a:pt x="0" y="1407897"/>
                </a:lnTo>
                <a:close/>
              </a:path>
            </a:pathLst>
          </a:custGeom>
          <a:solidFill>
            <a:srgbClr val="7F7F7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130474-BC26-08D2-FBBF-4D2DC3FEA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B0A7F-5B7F-4791-8421-2FF32AA0849C}" type="slidenum">
              <a:rPr lang="en-US" sz="2400" dirty="0" smtClean="0">
                <a:solidFill>
                  <a:schemeClr val="accent4">
                    <a:lumMod val="50000"/>
                  </a:schemeClr>
                </a:solidFill>
              </a:rPr>
              <a:t>1</a:t>
            </a:fld>
            <a:endParaRPr lang="en-US" sz="2400">
              <a:solidFill>
                <a:schemeClr val="accent4">
                  <a:lumMod val="50000"/>
                </a:schemeClr>
              </a:solidFill>
              <a:cs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E26F3B-78AE-4525-5673-D04E7DE933FF}"/>
              </a:ext>
            </a:extLst>
          </p:cNvPr>
          <p:cNvSpPr txBox="1"/>
          <p:nvPr/>
        </p:nvSpPr>
        <p:spPr>
          <a:xfrm>
            <a:off x="7597587" y="5972735"/>
            <a:ext cx="2556621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>
                <a:solidFill>
                  <a:srgbClr val="7030A0"/>
                </a:solidFill>
                <a:cs typeface="Calibri"/>
              </a:rPr>
              <a:t>Presented By Sajida</a:t>
            </a:r>
          </a:p>
        </p:txBody>
      </p:sp>
    </p:spTree>
    <p:extLst>
      <p:ext uri="{BB962C8B-B14F-4D97-AF65-F5344CB8AC3E}">
        <p14:creationId xmlns:p14="http://schemas.microsoft.com/office/powerpoint/2010/main" val="17992642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C59D02-A953-2F9A-6701-272D190D9B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Products Entity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7D94B4-90E0-1DBC-4B97-730114CB47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511388"/>
            <a:ext cx="6555347" cy="5684139"/>
          </a:xfrm>
        </p:spPr>
        <p:txBody>
          <a:bodyPr anchor="ctr">
            <a:normAutofit fontScale="92500" lnSpcReduction="20000"/>
          </a:bodyPr>
          <a:lstStyle/>
          <a:p>
            <a:pPr marL="0" indent="0">
              <a:buNone/>
            </a:pPr>
            <a:endParaRPr lang="en-US" sz="1600"/>
          </a:p>
          <a:p>
            <a:pPr marL="0" indent="0">
              <a:buNone/>
            </a:pPr>
            <a:endParaRPr lang="en-US" sz="1600"/>
          </a:p>
          <a:p>
            <a:pPr marL="0" indent="0">
              <a:buNone/>
            </a:pPr>
            <a:r>
              <a:rPr lang="en-US"/>
              <a:t>Attributes</a:t>
            </a:r>
            <a:endParaRPr lang="en-US">
              <a:cs typeface="Calibri"/>
            </a:endParaRPr>
          </a:p>
          <a:p>
            <a:r>
              <a:rPr lang="en-US" sz="2400">
                <a:solidFill>
                  <a:schemeClr val="accent2">
                    <a:lumMod val="50000"/>
                  </a:schemeClr>
                </a:solidFill>
              </a:rPr>
              <a:t>productid</a:t>
            </a:r>
            <a:endParaRPr lang="en-US" sz="2400">
              <a:solidFill>
                <a:schemeClr val="accent2">
                  <a:lumMod val="50000"/>
                </a:schemeClr>
              </a:solidFill>
              <a:cs typeface="Calibri"/>
            </a:endParaRPr>
          </a:p>
          <a:p>
            <a:r>
              <a:rPr lang="en-US" sz="2400">
                <a:solidFill>
                  <a:schemeClr val="accent2">
                    <a:lumMod val="50000"/>
                  </a:schemeClr>
                </a:solidFill>
              </a:rPr>
              <a:t>Product Name</a:t>
            </a:r>
            <a:endParaRPr lang="en-US" sz="2400">
              <a:solidFill>
                <a:schemeClr val="accent2">
                  <a:lumMod val="50000"/>
                </a:schemeClr>
              </a:solidFill>
              <a:cs typeface="Calibri"/>
            </a:endParaRPr>
          </a:p>
          <a:p>
            <a:r>
              <a:rPr lang="en-US" sz="2400">
                <a:solidFill>
                  <a:schemeClr val="accent2">
                    <a:lumMod val="50000"/>
                  </a:schemeClr>
                </a:solidFill>
              </a:rPr>
              <a:t>Description</a:t>
            </a:r>
            <a:endParaRPr lang="en-US" sz="2400">
              <a:solidFill>
                <a:schemeClr val="accent2">
                  <a:lumMod val="50000"/>
                </a:schemeClr>
              </a:solidFill>
              <a:cs typeface="Calibri"/>
            </a:endParaRPr>
          </a:p>
          <a:p>
            <a:r>
              <a:rPr lang="en-US" sz="2400">
                <a:solidFill>
                  <a:schemeClr val="accent2">
                    <a:lumMod val="50000"/>
                  </a:schemeClr>
                </a:solidFill>
              </a:rPr>
              <a:t>Category Id</a:t>
            </a:r>
            <a:endParaRPr lang="en-US" sz="2400">
              <a:solidFill>
                <a:schemeClr val="accent2">
                  <a:lumMod val="50000"/>
                </a:schemeClr>
              </a:solidFill>
              <a:cs typeface="Calibri"/>
            </a:endParaRPr>
          </a:p>
          <a:p>
            <a:r>
              <a:rPr lang="en-US" sz="2400">
                <a:solidFill>
                  <a:schemeClr val="accent2">
                    <a:lumMod val="50000"/>
                  </a:schemeClr>
                </a:solidFill>
              </a:rPr>
              <a:t>SID</a:t>
            </a:r>
            <a:endParaRPr lang="en-US" sz="2400">
              <a:solidFill>
                <a:schemeClr val="accent2">
                  <a:lumMod val="50000"/>
                </a:schemeClr>
              </a:solidFill>
              <a:cs typeface="Calibri"/>
            </a:endParaRPr>
          </a:p>
          <a:p>
            <a:r>
              <a:rPr lang="en-US" sz="2400">
                <a:solidFill>
                  <a:schemeClr val="accent2">
                    <a:lumMod val="50000"/>
                  </a:schemeClr>
                </a:solidFill>
              </a:rPr>
              <a:t>Price</a:t>
            </a:r>
            <a:endParaRPr lang="en-US" sz="2400">
              <a:solidFill>
                <a:schemeClr val="accent2">
                  <a:lumMod val="50000"/>
                </a:schemeClr>
              </a:solidFill>
              <a:cs typeface="Calibri"/>
            </a:endParaRPr>
          </a:p>
          <a:p>
            <a:r>
              <a:rPr lang="en-US" sz="2400">
                <a:solidFill>
                  <a:schemeClr val="accent2">
                    <a:lumMod val="50000"/>
                  </a:schemeClr>
                </a:solidFill>
              </a:rPr>
              <a:t>Image</a:t>
            </a:r>
            <a:endParaRPr lang="en-US" sz="2400">
              <a:solidFill>
                <a:schemeClr val="accent2">
                  <a:lumMod val="50000"/>
                </a:schemeClr>
              </a:solidFill>
              <a:cs typeface="Calibri"/>
            </a:endParaRPr>
          </a:p>
          <a:p>
            <a:r>
              <a:rPr lang="en-US" sz="2400">
                <a:solidFill>
                  <a:schemeClr val="accent2">
                    <a:lumMod val="50000"/>
                  </a:schemeClr>
                </a:solidFill>
              </a:rPr>
              <a:t>Qty Available</a:t>
            </a:r>
            <a:endParaRPr lang="en-US" sz="2400">
              <a:solidFill>
                <a:schemeClr val="accent2">
                  <a:lumMod val="50000"/>
                </a:schemeClr>
              </a:solidFill>
              <a:cs typeface="Calibri"/>
            </a:endParaRPr>
          </a:p>
          <a:p>
            <a:r>
              <a:rPr lang="en-US" sz="2400">
                <a:solidFill>
                  <a:schemeClr val="accent2">
                    <a:lumMod val="50000"/>
                  </a:schemeClr>
                </a:solidFill>
              </a:rPr>
              <a:t>Seller Name</a:t>
            </a:r>
            <a:endParaRPr lang="en-US" sz="2400">
              <a:solidFill>
                <a:schemeClr val="accent2">
                  <a:lumMod val="50000"/>
                </a:schemeClr>
              </a:solidFill>
              <a:cs typeface="Calibri"/>
            </a:endParaRPr>
          </a:p>
          <a:p>
            <a:r>
              <a:rPr lang="en-US" sz="2400">
                <a:solidFill>
                  <a:schemeClr val="accent2">
                    <a:lumMod val="50000"/>
                  </a:schemeClr>
                </a:solidFill>
              </a:rPr>
              <a:t>Seller Contact Info</a:t>
            </a:r>
            <a:endParaRPr lang="en-US" sz="2400">
              <a:solidFill>
                <a:schemeClr val="accent2">
                  <a:lumMod val="50000"/>
                </a:schemeClr>
              </a:solidFill>
              <a:cs typeface="Calibri"/>
            </a:endParaRPr>
          </a:p>
          <a:p>
            <a:r>
              <a:rPr lang="en-US" sz="2400">
                <a:solidFill>
                  <a:schemeClr val="accent2">
                    <a:lumMod val="50000"/>
                  </a:schemeClr>
                </a:solidFill>
              </a:rPr>
              <a:t>Sold</a:t>
            </a:r>
            <a:endParaRPr lang="en-US" sz="2400">
              <a:solidFill>
                <a:schemeClr val="accent2">
                  <a:lumMod val="50000"/>
                </a:schemeClr>
              </a:solidFill>
              <a:cs typeface="Calibri"/>
            </a:endParaRPr>
          </a:p>
          <a:p>
            <a:r>
              <a:rPr lang="en-US" sz="2400">
                <a:solidFill>
                  <a:schemeClr val="accent2">
                    <a:lumMod val="50000"/>
                  </a:schemeClr>
                </a:solidFill>
              </a:rPr>
              <a:t>Qty  Sold</a:t>
            </a:r>
            <a:endParaRPr lang="en-US" sz="2400">
              <a:solidFill>
                <a:schemeClr val="accent2">
                  <a:lumMod val="50000"/>
                </a:schemeClr>
              </a:solidFill>
              <a:cs typeface="Calibri"/>
            </a:endParaRPr>
          </a:p>
          <a:p>
            <a:pPr marL="0" indent="0">
              <a:buNone/>
            </a:pPr>
            <a:endParaRPr lang="en-US" sz="1600"/>
          </a:p>
          <a:p>
            <a:pPr marL="0" indent="0">
              <a:buNone/>
            </a:pPr>
            <a:endParaRPr lang="en-US" sz="1600"/>
          </a:p>
          <a:p>
            <a:pPr marL="0" indent="0">
              <a:buNone/>
            </a:pPr>
            <a:endParaRPr lang="en-US" sz="1600"/>
          </a:p>
          <a:p>
            <a:pPr marL="0" indent="0">
              <a:buNone/>
            </a:pPr>
            <a:endParaRPr lang="en-US" sz="16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AB1A44-9511-F144-71F8-4D51772BB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5664"/>
            <a:ext cx="448056" cy="365125"/>
          </a:xfrm>
        </p:spPr>
        <p:txBody>
          <a:bodyPr>
            <a:noAutofit/>
          </a:bodyPr>
          <a:lstStyle/>
          <a:p>
            <a:pPr>
              <a:spcAft>
                <a:spcPts val="600"/>
              </a:spcAft>
            </a:pPr>
            <a:fld id="{EE7B0A7F-5B7F-4791-8421-2FF32AA0849C}" type="slidenum"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10</a:t>
            </a:fld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EE8283-6828-5EAF-69EF-C6F9B99F14E1}"/>
              </a:ext>
            </a:extLst>
          </p:cNvPr>
          <p:cNvSpPr txBox="1"/>
          <p:nvPr/>
        </p:nvSpPr>
        <p:spPr>
          <a:xfrm>
            <a:off x="8661115" y="6051479"/>
            <a:ext cx="25685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Presented by: Usha Pati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5247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C59D02-A953-2F9A-6701-272D190D9B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Category Entity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7D94B4-90E0-1DBC-4B97-730114CB47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511388"/>
            <a:ext cx="6555347" cy="568413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endParaRPr lang="en-US" sz="1600"/>
          </a:p>
          <a:p>
            <a:pPr marL="0" indent="0">
              <a:buNone/>
            </a:pPr>
            <a:endParaRPr lang="en-US" sz="1600"/>
          </a:p>
          <a:p>
            <a:pPr marL="0" indent="0">
              <a:buNone/>
            </a:pPr>
            <a:r>
              <a:rPr lang="en-US"/>
              <a:t>Attributes</a:t>
            </a:r>
          </a:p>
          <a:p>
            <a:r>
              <a:rPr lang="en-US" sz="2000"/>
              <a:t>Category id</a:t>
            </a:r>
          </a:p>
          <a:p>
            <a:r>
              <a:rPr lang="en-US" sz="2000"/>
              <a:t>name</a:t>
            </a:r>
          </a:p>
          <a:p>
            <a:endParaRPr lang="en-US" sz="1600"/>
          </a:p>
          <a:p>
            <a:pPr marL="0" indent="0">
              <a:buNone/>
            </a:pPr>
            <a:endParaRPr lang="en-US" sz="1600"/>
          </a:p>
          <a:p>
            <a:pPr marL="0" indent="0">
              <a:buNone/>
            </a:pPr>
            <a:endParaRPr lang="en-US" sz="16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AB1A44-9511-F144-71F8-4D51772BB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5664"/>
            <a:ext cx="448056" cy="365125"/>
          </a:xfrm>
        </p:spPr>
        <p:txBody>
          <a:bodyPr>
            <a:noAutofit/>
          </a:bodyPr>
          <a:lstStyle/>
          <a:p>
            <a:pPr>
              <a:spcAft>
                <a:spcPts val="600"/>
              </a:spcAft>
            </a:pPr>
            <a:fld id="{EE7B0A7F-5B7F-4791-8421-2FF32AA0849C}" type="slidenum"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11</a:t>
            </a:fld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6D71D7-E420-9094-10E9-A0BA354E7E3D}"/>
              </a:ext>
            </a:extLst>
          </p:cNvPr>
          <p:cNvSpPr txBox="1"/>
          <p:nvPr/>
        </p:nvSpPr>
        <p:spPr>
          <a:xfrm>
            <a:off x="8969338" y="6346612"/>
            <a:ext cx="23962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Presented by: Usha Pati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97676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85" name="Rectangle 1084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7" name="Rectangle 1086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9" name="Rectangle 1088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1" name="Rectangle 1090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3" name="Freeform: Shape 1092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6C2113-EB08-51D0-D9CF-BCF7DFF1AB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sz="4000">
                <a:solidFill>
                  <a:srgbClr val="FFFFFF"/>
                </a:solidFill>
              </a:rPr>
              <a:t>ER Diagram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EA3BEC-2ED1-7AFF-0EFA-9944E1D72A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0042" y="806824"/>
            <a:ext cx="2919738" cy="1494117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342900" indent="-228600" algn="l">
              <a:buFont typeface="Arial" panose="020B0604020202020204" pitchFamily="34" charset="0"/>
              <a:buChar char="•"/>
            </a:pPr>
            <a:endParaRPr lang="en-US" sz="2000">
              <a:solidFill>
                <a:srgbClr val="FFFFFF"/>
              </a:solidFill>
            </a:endParaRP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sz="2000">
              <a:solidFill>
                <a:srgbClr val="FFFFFF"/>
              </a:solidFill>
            </a:endParaRP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BD403793-BCDE-BA34-7FE0-13028EB487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0503" y="122925"/>
            <a:ext cx="5731066" cy="481894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58F50A-E636-798F-3B28-96CEBA7FC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19" y="6455664"/>
            <a:ext cx="448056" cy="365125"/>
          </a:xfrm>
        </p:spPr>
        <p:txBody>
          <a:bodyPr vert="horz" lIns="91440" tIns="45720" rIns="91440" bIns="45720" rtlCol="0">
            <a:noAutofit/>
          </a:bodyPr>
          <a:lstStyle/>
          <a:p>
            <a:pPr>
              <a:spcAft>
                <a:spcPts val="600"/>
              </a:spcAft>
            </a:pPr>
            <a:fld id="{81C5332D-C753-4198-947D-E05D10C5136B}" type="slidenum"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12</a:t>
            </a:fld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4BA46B-CDA2-C03E-C761-F5000A87CB9F}"/>
              </a:ext>
            </a:extLst>
          </p:cNvPr>
          <p:cNvSpPr txBox="1"/>
          <p:nvPr/>
        </p:nvSpPr>
        <p:spPr>
          <a:xfrm>
            <a:off x="8630292" y="6455664"/>
            <a:ext cx="2445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Presented by: Usha Pati</a:t>
            </a:r>
          </a:p>
          <a:p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113E69-40CF-FF2E-18F9-4315B2718BFF}"/>
              </a:ext>
            </a:extLst>
          </p:cNvPr>
          <p:cNvSpPr txBox="1"/>
          <p:nvPr/>
        </p:nvSpPr>
        <p:spPr>
          <a:xfrm>
            <a:off x="6020656" y="5280917"/>
            <a:ext cx="3821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Fig 2.1 Entity Relationship Diagram</a:t>
            </a:r>
          </a:p>
        </p:txBody>
      </p:sp>
    </p:spTree>
    <p:extLst>
      <p:ext uri="{BB962C8B-B14F-4D97-AF65-F5344CB8AC3E}">
        <p14:creationId xmlns:p14="http://schemas.microsoft.com/office/powerpoint/2010/main" val="39462772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98" name="Rectangle 1097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0" name="Rectangle 1099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2" name="Rectangle 1101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4" name="Rectangle 1103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6" name="Freeform: Shape 1105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6C2113-EB08-51D0-D9CF-BCF7DFF1AB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sz="4000">
                <a:solidFill>
                  <a:srgbClr val="FFFFFF"/>
                </a:solidFill>
              </a:rPr>
              <a:t>Template Creation for login Page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EA3BEC-2ED1-7AFF-0EFA-9944E1D72A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0042" y="806824"/>
            <a:ext cx="2919738" cy="1494117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342900" indent="-228600" algn="l">
              <a:buFont typeface="Arial" panose="020B0604020202020204" pitchFamily="34" charset="0"/>
              <a:buChar char="•"/>
            </a:pPr>
            <a:endParaRPr lang="en-US" sz="2000">
              <a:solidFill>
                <a:srgbClr val="FFFFFF"/>
              </a:solidFill>
            </a:endParaRP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sz="2000">
              <a:solidFill>
                <a:srgbClr val="FFFFFF"/>
              </a:solidFill>
            </a:endParaRPr>
          </a:p>
        </p:txBody>
      </p:sp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F7FBDE69-F0B8-32FB-3D85-F2A4C6C222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2603" y="654877"/>
            <a:ext cx="6632194" cy="507362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58F50A-E636-798F-3B28-96CEBA7FC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19" y="6455664"/>
            <a:ext cx="448056" cy="365125"/>
          </a:xfrm>
        </p:spPr>
        <p:txBody>
          <a:bodyPr vert="horz" lIns="91440" tIns="45720" rIns="91440" bIns="45720" rtlCol="0">
            <a:noAutofit/>
          </a:bodyPr>
          <a:lstStyle/>
          <a:p>
            <a:pPr>
              <a:spcAft>
                <a:spcPts val="600"/>
              </a:spcAft>
            </a:pPr>
            <a:fld id="{81C5332D-C753-4198-947D-E05D10C5136B}" type="slidenum"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13</a:t>
            </a:fld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D25004-5589-5234-2EAF-943BB24C8AD8}"/>
              </a:ext>
            </a:extLst>
          </p:cNvPr>
          <p:cNvSpPr txBox="1"/>
          <p:nvPr/>
        </p:nvSpPr>
        <p:spPr>
          <a:xfrm>
            <a:off x="8609744" y="6534364"/>
            <a:ext cx="28459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Presented by: Usha Pati</a:t>
            </a:r>
          </a:p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359E35-9B01-6D52-D257-2873C7D0F9DD}"/>
              </a:ext>
            </a:extLst>
          </p:cNvPr>
          <p:cNvSpPr txBox="1"/>
          <p:nvPr/>
        </p:nvSpPr>
        <p:spPr>
          <a:xfrm>
            <a:off x="6733737" y="5770722"/>
            <a:ext cx="3766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Fig 2.2 Test Template for login page</a:t>
            </a:r>
          </a:p>
        </p:txBody>
      </p:sp>
    </p:spTree>
    <p:extLst>
      <p:ext uri="{BB962C8B-B14F-4D97-AF65-F5344CB8AC3E}">
        <p14:creationId xmlns:p14="http://schemas.microsoft.com/office/powerpoint/2010/main" val="2606353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B712E947-0734-45F9-9C4F-41114EC3A3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C6B5652-C661-4C58-B937-F0F490F7FC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B936867-6407-43FB-9DE6-1B0879D0CB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CD0B258-678B-4A8C-894F-848AF24A19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C8D58395-74AF-401A-AF2F-76B6FCF71D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F003F3F-F118-41D2-AA3F-74DB0D1970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A5501E4-0B9A-2847-01BF-045DDF114A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825" y="457201"/>
            <a:ext cx="2844800" cy="358887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Template for</a:t>
            </a:r>
            <a:br>
              <a:rPr lang="en-US" sz="4000">
                <a:solidFill>
                  <a:srgbClr val="FFFFFF"/>
                </a:solidFill>
              </a:rPr>
            </a:br>
            <a:r>
              <a:rPr lang="en-US" sz="4000">
                <a:solidFill>
                  <a:srgbClr val="FFFFFF"/>
                </a:solidFill>
              </a:rPr>
              <a:t>Other UI pages  </a:t>
            </a:r>
          </a:p>
        </p:txBody>
      </p:sp>
      <p:pic>
        <p:nvPicPr>
          <p:cNvPr id="11" name="Content Placeholder 10" descr="Table&#10;&#10;Description automatically generated">
            <a:extLst>
              <a:ext uri="{FF2B5EF4-FFF2-40B4-BE49-F238E27FC236}">
                <a16:creationId xmlns:a16="http://schemas.microsoft.com/office/drawing/2014/main" id="{C5F84EE6-197E-B1EE-560C-20DB97B918D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467858" y="1275908"/>
            <a:ext cx="3289299" cy="402555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4E5119-704A-7CE3-7F4C-11B96F067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5664"/>
            <a:ext cx="448056" cy="365125"/>
          </a:xfrm>
        </p:spPr>
        <p:txBody>
          <a:bodyPr vert="horz" lIns="91440" tIns="45720" rIns="91440" bIns="45720" rtlCol="0" anchor="ctr">
            <a:noAutofit/>
          </a:bodyPr>
          <a:lstStyle/>
          <a:p>
            <a:pPr>
              <a:spcAft>
                <a:spcPts val="600"/>
              </a:spcAft>
            </a:pPr>
            <a:fld id="{EE7B0A7F-5B7F-4791-8421-2FF32AA0849C}" type="slidenum"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14</a:t>
            </a:fld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3" name="Content Placeholder 8">
            <a:extLst>
              <a:ext uri="{FF2B5EF4-FFF2-40B4-BE49-F238E27FC236}">
                <a16:creationId xmlns:a16="http://schemas.microsoft.com/office/drawing/2014/main" id="{E9704223-946A-C7DA-1384-E7FC5F1C3E2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4649788" y="1275907"/>
            <a:ext cx="3289300" cy="454010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7625C3B-FA51-A7E3-95C2-89E9350C9A3D}"/>
              </a:ext>
            </a:extLst>
          </p:cNvPr>
          <p:cNvSpPr txBox="1"/>
          <p:nvPr/>
        </p:nvSpPr>
        <p:spPr>
          <a:xfrm>
            <a:off x="9061807" y="6343900"/>
            <a:ext cx="24966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Presented by: Usha Pati</a:t>
            </a:r>
          </a:p>
          <a:p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6144E57-210A-F4B6-DA4D-8962E5F72A8C}"/>
              </a:ext>
            </a:extLst>
          </p:cNvPr>
          <p:cNvSpPr txBox="1"/>
          <p:nvPr/>
        </p:nvSpPr>
        <p:spPr>
          <a:xfrm>
            <a:off x="4649778" y="5607007"/>
            <a:ext cx="29032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Fig 2.3 Test Template for Main Dashboard page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889550F-DD84-48E2-C5FA-A42FFED7C0DB}"/>
              </a:ext>
            </a:extLst>
          </p:cNvPr>
          <p:cNvSpPr txBox="1"/>
          <p:nvPr/>
        </p:nvSpPr>
        <p:spPr>
          <a:xfrm>
            <a:off x="8165018" y="5607006"/>
            <a:ext cx="35393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 2.4 Test Template for user Account page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25575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436FCA0-4100-3F79-A803-4D722C426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599" y="6154221"/>
            <a:ext cx="3194407" cy="563048"/>
          </a:xfrm>
        </p:spPr>
        <p:txBody>
          <a:bodyPr/>
          <a:lstStyle/>
          <a:p>
            <a:r>
              <a:rPr lang="en-US" sz="2000" dirty="0"/>
              <a:t>    </a:t>
            </a:r>
            <a:fld id="{EE7B0A7F-5B7F-4791-8421-2FF32AA0849C}" type="slidenum">
              <a:rPr lang="en-US" sz="2000" smtClean="0"/>
              <a:t>15</a:t>
            </a:fld>
            <a:endParaRPr lang="en-US" sz="2000" dirty="0"/>
          </a:p>
        </p:txBody>
      </p:sp>
      <p:pic>
        <p:nvPicPr>
          <p:cNvPr id="3" name="WhatsApp Video 2022-10-03 at 9.37.17 AM">
            <a:hlinkClick r:id="" action="ppaction://media"/>
            <a:extLst>
              <a:ext uri="{FF2B5EF4-FFF2-40B4-BE49-F238E27FC236}">
                <a16:creationId xmlns:a16="http://schemas.microsoft.com/office/drawing/2014/main" id="{37D3E990-C8D6-5F8E-5D75-632489AB6D7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80836" y="1099335"/>
            <a:ext cx="9791272" cy="446925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16DCC85-FDA5-19B2-05FA-17744EAE946B}"/>
              </a:ext>
            </a:extLst>
          </p:cNvPr>
          <p:cNvSpPr txBox="1"/>
          <p:nvPr/>
        </p:nvSpPr>
        <p:spPr>
          <a:xfrm>
            <a:off x="3411020" y="6154220"/>
            <a:ext cx="51268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Fig 2.5 Add to Cart Functionality  Log Recording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CE5760-66CB-32FE-5D02-E1F71C8C4C0A}"/>
              </a:ext>
            </a:extLst>
          </p:cNvPr>
          <p:cNvSpPr txBox="1"/>
          <p:nvPr/>
        </p:nvSpPr>
        <p:spPr>
          <a:xfrm>
            <a:off x="8393987" y="6347936"/>
            <a:ext cx="24349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Presented by: Usha Pati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8305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85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A920E5-4F09-FE97-F132-70BD36575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Angular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9D8A9E-82D9-22C5-1011-227C10A7F1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5546047"/>
          </a:xfrm>
        </p:spPr>
        <p:txBody>
          <a:bodyPr anchor="ctr">
            <a:normAutofit/>
          </a:bodyPr>
          <a:lstStyle/>
          <a:p>
            <a:r>
              <a:rPr lang="en-US" sz="2000" b="0" i="0">
                <a:effectLst/>
                <a:latin typeface="Roboto" panose="02000000000000000000" pitchFamily="2" charset="0"/>
              </a:rPr>
              <a:t>Angular is a development platform, built on </a:t>
            </a:r>
            <a:r>
              <a:rPr lang="en-US" sz="2000" b="0" i="0" u="none" strike="noStrike">
                <a:effectLst/>
                <a:latin typeface="inherit"/>
                <a:hlinkClick r:id="rId2"/>
              </a:rPr>
              <a:t>TypeScript</a:t>
            </a:r>
            <a:r>
              <a:rPr lang="en-US" sz="2000" b="0" i="0">
                <a:effectLst/>
                <a:latin typeface="Roboto" panose="02000000000000000000" pitchFamily="2" charset="0"/>
              </a:rPr>
              <a:t>. As a platform, Angular includes: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0" i="0">
                <a:effectLst/>
                <a:latin typeface="inherit"/>
              </a:rPr>
              <a:t>A component-based framework for building scalable web applications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0" i="0">
                <a:effectLst/>
                <a:latin typeface="inherit"/>
              </a:rPr>
              <a:t>A collection of well-integrated libraries that cover a wide variety of features, including routing, forms management, client-server communication, and more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0" i="0">
                <a:effectLst/>
                <a:latin typeface="inherit"/>
              </a:rPr>
              <a:t>A suite of developer tools to help you develop, build, test, and update your code</a:t>
            </a:r>
          </a:p>
          <a:p>
            <a:endParaRPr lang="en-US" sz="20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728059-DE22-F4B0-8AF0-B223FE712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5664"/>
            <a:ext cx="448056" cy="365125"/>
          </a:xfrm>
        </p:spPr>
        <p:txBody>
          <a:bodyPr>
            <a:noAutofit/>
          </a:bodyPr>
          <a:lstStyle/>
          <a:p>
            <a:pPr>
              <a:spcAft>
                <a:spcPts val="600"/>
              </a:spcAft>
            </a:pPr>
            <a:fld id="{40F701F0-19CD-4904-9585-F0809194D4D3}" type="slidenum"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16</a:t>
            </a:fld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47878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384D17-C7A9-E454-B381-D17F8B7308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Component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E9298534-E3CE-DEF4-978E-C41F4EE24B8A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810259" y="649480"/>
            <a:ext cx="6555347" cy="554604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25392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>
                <a:ln>
                  <a:noFill/>
                </a:ln>
                <a:effectLst/>
                <a:latin typeface="Roboto"/>
                <a:ea typeface="Roboto"/>
                <a:cs typeface="Roboto"/>
              </a:rPr>
              <a:t>Components are the building blocks that compose an application.</a:t>
            </a:r>
            <a:endParaRPr lang="en-US" altLang="en-US" sz="2000" b="0" i="0" u="none" strike="noStrike" cap="none" normalizeH="0" baseline="0">
              <a:ln>
                <a:noFill/>
              </a:ln>
              <a:effectLst/>
              <a:latin typeface="Roboto"/>
              <a:ea typeface="Roboto"/>
              <a:cs typeface="Roboto"/>
            </a:endParaRPr>
          </a:p>
          <a:p>
            <a:pPr marL="0" indent="0" eaLnBrk="0" fontAlgn="base" hangingPunct="0">
              <a:spcBef>
                <a:spcPct val="0"/>
              </a:spcBef>
              <a:spcAft>
                <a:spcPts val="600"/>
              </a:spcAft>
              <a:buNone/>
            </a:pPr>
            <a:r>
              <a:rPr lang="en-US" altLang="en-US" sz="2000">
                <a:latin typeface="Roboto"/>
                <a:ea typeface="Roboto"/>
                <a:cs typeface="Roboto"/>
              </a:rPr>
              <a:t> 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effectLst/>
                <a:latin typeface="Roboto"/>
                <a:ea typeface="Roboto"/>
                <a:cs typeface="Roboto"/>
              </a:rPr>
              <a:t>A component includes a TypeScript class with a 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effectLst/>
                <a:latin typeface="Roboto Mono"/>
              </a:rPr>
              <a:t>@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effectLst/>
                <a:latin typeface="inherit"/>
                <a:hlinkClick r:id="rId2"/>
              </a:rPr>
              <a:t>Component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effectLst/>
                <a:latin typeface="Roboto Mono"/>
              </a:rPr>
              <a:t>()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effectLst/>
                <a:latin typeface="Roboto"/>
                <a:ea typeface="Roboto"/>
                <a:cs typeface="Roboto"/>
              </a:rPr>
              <a:t> decorator,</a:t>
            </a:r>
            <a:endParaRPr lang="en-US" altLang="en-US" sz="2000" b="0" i="0" u="none" strike="noStrike" cap="none" normalizeH="0" baseline="0">
              <a:ln>
                <a:noFill/>
              </a:ln>
              <a:effectLst/>
              <a:latin typeface="Roboto"/>
              <a:ea typeface="Roboto"/>
              <a:cs typeface="Roboto"/>
            </a:endParaRPr>
          </a:p>
          <a:p>
            <a:pPr marL="0" indent="0" eaLnBrk="0" fontAlgn="base" hangingPunct="0">
              <a:spcBef>
                <a:spcPct val="0"/>
              </a:spcBef>
              <a:spcAft>
                <a:spcPts val="600"/>
              </a:spcAft>
              <a:buNone/>
            </a:pPr>
            <a:r>
              <a:rPr lang="en-US" altLang="en-US" sz="2000">
                <a:latin typeface="Roboto"/>
                <a:ea typeface="Roboto"/>
                <a:cs typeface="Roboto"/>
              </a:rPr>
              <a:t> 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effectLst/>
                <a:latin typeface="Roboto"/>
                <a:ea typeface="Roboto"/>
                <a:cs typeface="Roboto"/>
              </a:rPr>
              <a:t>an HTML template, and styles. The 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effectLst/>
                <a:latin typeface="Roboto Mono"/>
              </a:rPr>
              <a:t>@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effectLst/>
                <a:latin typeface="inherit"/>
                <a:hlinkClick r:id="rId2"/>
              </a:rPr>
              <a:t>Component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effectLst/>
                <a:latin typeface="Roboto Mono"/>
              </a:rPr>
              <a:t>()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effectLst/>
                <a:latin typeface="Roboto"/>
                <a:ea typeface="Roboto"/>
                <a:cs typeface="Roboto"/>
              </a:rPr>
              <a:t> decorator specifies</a:t>
            </a:r>
            <a:endParaRPr lang="en-US" altLang="en-US" sz="2000" b="0" i="0" u="none" strike="noStrike" cap="none" normalizeH="0" baseline="0">
              <a:ln>
                <a:noFill/>
              </a:ln>
              <a:effectLst/>
              <a:latin typeface="Roboto"/>
              <a:ea typeface="Roboto"/>
              <a:cs typeface="Roboto"/>
            </a:endParaRPr>
          </a:p>
          <a:p>
            <a:pPr marL="0" indent="0" eaLnBrk="0" fontAlgn="base" hangingPunct="0">
              <a:spcBef>
                <a:spcPct val="0"/>
              </a:spcBef>
              <a:spcAft>
                <a:spcPts val="600"/>
              </a:spcAft>
              <a:buNone/>
            </a:pPr>
            <a:r>
              <a:rPr lang="en-US" altLang="en-US" sz="2000">
                <a:latin typeface="Roboto"/>
                <a:ea typeface="Roboto"/>
                <a:cs typeface="Roboto"/>
              </a:rPr>
              <a:t> 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effectLst/>
                <a:latin typeface="Roboto"/>
                <a:ea typeface="Roboto"/>
                <a:cs typeface="Roboto"/>
              </a:rPr>
              <a:t>the following Angular-specific information:</a:t>
            </a:r>
            <a:endParaRPr lang="en-US" altLang="en-US" sz="2000" b="0" i="0" u="none" strike="noStrike" cap="none" normalizeH="0" baseline="0">
              <a:ln>
                <a:noFill/>
              </a:ln>
              <a:effectLst/>
              <a:latin typeface="Roboto"/>
              <a:ea typeface="Roboto"/>
              <a:cs typeface="Roboto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>
                <a:ln>
                  <a:noFill/>
                </a:ln>
                <a:effectLst/>
                <a:latin typeface="inherit"/>
              </a:rPr>
              <a:t>A CSS selector that defines how the component is used in a template.</a:t>
            </a:r>
            <a:endParaRPr lang="en-US" altLang="en-US" sz="2000" b="0" i="0" u="none" strike="noStrike" cap="none" normalizeH="0" baseline="0">
              <a:ln>
                <a:noFill/>
              </a:ln>
              <a:effectLst/>
              <a:latin typeface="inherit"/>
            </a:endParaRPr>
          </a:p>
          <a:p>
            <a:pPr marL="0" indent="0" eaLnBrk="0" fontAlgn="base" hangingPunct="0">
              <a:spcBef>
                <a:spcPct val="0"/>
              </a:spcBef>
              <a:spcAft>
                <a:spcPts val="600"/>
              </a:spcAft>
              <a:buFontTx/>
              <a:buChar char="•"/>
            </a:pPr>
            <a:r>
              <a:rPr lang="en-US" altLang="en-US" sz="2000">
                <a:latin typeface="inherit"/>
              </a:rPr>
              <a:t> 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effectLst/>
                <a:latin typeface="inherit"/>
              </a:rPr>
              <a:t>HTML elements in your template that match this selector become instances of the component.</a:t>
            </a:r>
            <a:endParaRPr lang="en-US" altLang="en-US" sz="2000" b="0" i="0" u="none" strike="noStrike" cap="none" normalizeH="0" baseline="0">
              <a:ln>
                <a:noFill/>
              </a:ln>
              <a:effectLst/>
              <a:latin typeface="inherit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>
                <a:ln>
                  <a:noFill/>
                </a:ln>
                <a:effectLst/>
                <a:latin typeface="inherit"/>
              </a:rPr>
              <a:t>An HTML template that instructs Angular how to render the component</a:t>
            </a:r>
            <a:endParaRPr lang="en-US" altLang="en-US" sz="2000" b="0" i="0" u="none" strike="noStrike" cap="none" normalizeH="0" baseline="0">
              <a:ln>
                <a:noFill/>
              </a:ln>
              <a:effectLst/>
              <a:latin typeface="inherit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>
                <a:ln>
                  <a:noFill/>
                </a:ln>
                <a:effectLst/>
                <a:latin typeface="inherit"/>
              </a:rPr>
              <a:t>An optional set of CSS styles that define the appearance of the template's HTML elements</a:t>
            </a:r>
            <a:endParaRPr lang="en-US" altLang="en-US" sz="2000" b="0" i="0" u="none" strike="noStrike" cap="none" normalizeH="0" baseline="0">
              <a:ln>
                <a:noFill/>
              </a:ln>
              <a:effectLst/>
              <a:latin typeface="Roboto" panose="02000000000000000000" pitchFamily="2" charset="0"/>
              <a:ea typeface="Roboto"/>
              <a:cs typeface="Roboto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lang="en-US" altLang="en-US" sz="2000" b="0" i="0" u="none" strike="noStrike" cap="none" normalizeH="0" baseline="0">
              <a:ln>
                <a:noFill/>
              </a:ln>
              <a:effectLst/>
              <a:latin typeface="Arial" panose="020B0604020202020204" pitchFamily="34" charset="0"/>
              <a:cs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4B10F0C-2213-8BD2-366C-044B18FE3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5664"/>
            <a:ext cx="448056" cy="365125"/>
          </a:xfrm>
        </p:spPr>
        <p:txBody>
          <a:bodyPr>
            <a:noAutofit/>
          </a:bodyPr>
          <a:lstStyle/>
          <a:p>
            <a:pPr>
              <a:spcAft>
                <a:spcPts val="600"/>
              </a:spcAft>
            </a:pPr>
            <a:fld id="{40F701F0-19CD-4904-9585-F0809194D4D3}" type="slidenum"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17</a:t>
            </a:fld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3051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5" name="Rectangle 64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3760B3-4F50-763D-DD9C-8FEBE4ABCA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478" y="1683756"/>
            <a:ext cx="3115265" cy="2396359"/>
          </a:xfrm>
        </p:spPr>
        <p:txBody>
          <a:bodyPr anchor="b">
            <a:normAutofit/>
          </a:bodyPr>
          <a:lstStyle/>
          <a:p>
            <a:pPr algn="r"/>
            <a:r>
              <a:rPr lang="en-US" sz="2200" b="1">
                <a:solidFill>
                  <a:srgbClr val="FFFFFF"/>
                </a:solidFill>
              </a:rPr>
              <a:t>                           PRODUCT REGISTRATION API</a:t>
            </a:r>
          </a:p>
        </p:txBody>
      </p:sp>
      <p:sp>
        <p:nvSpPr>
          <p:cNvPr id="60" name="Slide Number Placeholder 59">
            <a:extLst>
              <a:ext uri="{FF2B5EF4-FFF2-40B4-BE49-F238E27FC236}">
                <a16:creationId xmlns:a16="http://schemas.microsoft.com/office/drawing/2014/main" id="{BF166012-7621-B16B-12C6-B147E626C1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5664"/>
            <a:ext cx="448056" cy="365125"/>
          </a:xfrm>
        </p:spPr>
        <p:txBody>
          <a:bodyPr>
            <a:noAutofit/>
          </a:bodyPr>
          <a:lstStyle/>
          <a:p>
            <a:pPr>
              <a:spcAft>
                <a:spcPts val="600"/>
              </a:spcAft>
            </a:pPr>
            <a:fld id="{40F701F0-19CD-4904-9585-F0809194D4D3}" type="slidenum"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18</a:t>
            </a:fld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168F253-C8B1-34CA-5F0B-359199A11C2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66298744"/>
              </p:ext>
            </p:extLst>
          </p:nvPr>
        </p:nvGraphicFramePr>
        <p:xfrm>
          <a:off x="4905052" y="750440"/>
          <a:ext cx="6666833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81807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dp-1 ">
            <a:hlinkClick r:id="" action="ppaction://media"/>
            <a:extLst>
              <a:ext uri="{FF2B5EF4-FFF2-40B4-BE49-F238E27FC236}">
                <a16:creationId xmlns:a16="http://schemas.microsoft.com/office/drawing/2014/main" id="{443B004B-C263-EC65-4A42-268D61F0EE7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2799" y="457200"/>
            <a:ext cx="10566401" cy="59436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17D55A9-A238-336A-C68D-1F8559411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5664"/>
            <a:ext cx="448056" cy="365125"/>
          </a:xfrm>
        </p:spPr>
        <p:txBody>
          <a:bodyPr>
            <a:noAutofit/>
          </a:bodyPr>
          <a:lstStyle/>
          <a:p>
            <a:pPr>
              <a:spcAft>
                <a:spcPts val="600"/>
              </a:spcAft>
            </a:pPr>
            <a:fld id="{40F701F0-19CD-4904-9585-F0809194D4D3}" type="slidenum">
              <a:rPr lang="en-US" sz="2000" dirty="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19</a:t>
            </a:fld>
            <a:endParaRPr lang="en-US" sz="2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0686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993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erson standing in a yard&#10;&#10;Description automatically generated with low confidence">
            <a:extLst>
              <a:ext uri="{FF2B5EF4-FFF2-40B4-BE49-F238E27FC236}">
                <a16:creationId xmlns:a16="http://schemas.microsoft.com/office/drawing/2014/main" id="{AFE18EA6-65EB-198E-3E57-A66425747EB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15" r="2" b="18636"/>
          <a:stretch/>
        </p:blipFill>
        <p:spPr>
          <a:xfrm>
            <a:off x="6812400" y="3985039"/>
            <a:ext cx="2166657" cy="2187554"/>
          </a:xfrm>
          <a:custGeom>
            <a:avLst/>
            <a:gdLst/>
            <a:ahLst/>
            <a:cxnLst/>
            <a:rect l="l" t="t" r="r" b="b"/>
            <a:pathLst>
              <a:path w="2849586" h="2849586">
                <a:moveTo>
                  <a:pt x="1424793" y="0"/>
                </a:moveTo>
                <a:cubicBezTo>
                  <a:pt x="2211684" y="0"/>
                  <a:pt x="2849586" y="637902"/>
                  <a:pt x="2849586" y="1424793"/>
                </a:cubicBezTo>
                <a:cubicBezTo>
                  <a:pt x="2849586" y="2211684"/>
                  <a:pt x="2211684" y="2849586"/>
                  <a:pt x="1424793" y="2849586"/>
                </a:cubicBezTo>
                <a:cubicBezTo>
                  <a:pt x="637902" y="2849586"/>
                  <a:pt x="0" y="2211684"/>
                  <a:pt x="0" y="1424793"/>
                </a:cubicBezTo>
                <a:cubicBezTo>
                  <a:pt x="0" y="637902"/>
                  <a:pt x="637902" y="0"/>
                  <a:pt x="1424793" y="0"/>
                </a:cubicBezTo>
                <a:close/>
              </a:path>
            </a:pathLst>
          </a:custGeom>
        </p:spPr>
      </p:pic>
      <p:pic>
        <p:nvPicPr>
          <p:cNvPr id="15" name="Picture 14" descr="A person smiling for the camera&#10;&#10;Description automatically generated with low confidence">
            <a:extLst>
              <a:ext uri="{FF2B5EF4-FFF2-40B4-BE49-F238E27FC236}">
                <a16:creationId xmlns:a16="http://schemas.microsoft.com/office/drawing/2014/main" id="{6B46A9EE-0344-E49F-8CB5-00D9E16A245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" b="24750"/>
          <a:stretch/>
        </p:blipFill>
        <p:spPr>
          <a:xfrm>
            <a:off x="8420693" y="1530438"/>
            <a:ext cx="2429837" cy="2417281"/>
          </a:xfrm>
          <a:custGeom>
            <a:avLst/>
            <a:gdLst/>
            <a:ahLst/>
            <a:cxnLst/>
            <a:rect l="l" t="t" r="r" b="b"/>
            <a:pathLst>
              <a:path w="2849586" h="2849586">
                <a:moveTo>
                  <a:pt x="1424793" y="0"/>
                </a:moveTo>
                <a:cubicBezTo>
                  <a:pt x="2211684" y="0"/>
                  <a:pt x="2849586" y="637902"/>
                  <a:pt x="2849586" y="1424793"/>
                </a:cubicBezTo>
                <a:cubicBezTo>
                  <a:pt x="2849586" y="2211684"/>
                  <a:pt x="2211684" y="2849586"/>
                  <a:pt x="1424793" y="2849586"/>
                </a:cubicBezTo>
                <a:cubicBezTo>
                  <a:pt x="637902" y="2849586"/>
                  <a:pt x="0" y="2211684"/>
                  <a:pt x="0" y="1424793"/>
                </a:cubicBezTo>
                <a:cubicBezTo>
                  <a:pt x="0" y="637902"/>
                  <a:pt x="637902" y="0"/>
                  <a:pt x="1424793" y="0"/>
                </a:cubicBezTo>
                <a:close/>
              </a:path>
            </a:pathLst>
          </a:custGeom>
        </p:spPr>
      </p:pic>
      <p:pic>
        <p:nvPicPr>
          <p:cNvPr id="9" name="Picture Placeholder 8" descr="A picture containing person, person, indoor, wall&#10;&#10;Description automatically generated">
            <a:extLst>
              <a:ext uri="{FF2B5EF4-FFF2-40B4-BE49-F238E27FC236}">
                <a16:creationId xmlns:a16="http://schemas.microsoft.com/office/drawing/2014/main" id="{D5AB1662-287D-BF08-D539-E934CF517D23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59" b="9459"/>
          <a:stretch/>
        </p:blipFill>
        <p:spPr bwMode="auto">
          <a:xfrm>
            <a:off x="2785268" y="3985039"/>
            <a:ext cx="2149206" cy="2159585"/>
          </a:xfrm>
          <a:custGeom>
            <a:avLst/>
            <a:gdLst/>
            <a:ahLst/>
            <a:cxnLst/>
            <a:rect l="l" t="t" r="r" b="b"/>
            <a:pathLst>
              <a:path w="2849586" h="2849586">
                <a:moveTo>
                  <a:pt x="1424793" y="0"/>
                </a:moveTo>
                <a:cubicBezTo>
                  <a:pt x="2211684" y="0"/>
                  <a:pt x="2849586" y="637902"/>
                  <a:pt x="2849586" y="1424793"/>
                </a:cubicBezTo>
                <a:cubicBezTo>
                  <a:pt x="2849586" y="2211684"/>
                  <a:pt x="2211684" y="2849586"/>
                  <a:pt x="1424793" y="2849586"/>
                </a:cubicBezTo>
                <a:cubicBezTo>
                  <a:pt x="637902" y="2849586"/>
                  <a:pt x="0" y="2211684"/>
                  <a:pt x="0" y="1424793"/>
                </a:cubicBezTo>
                <a:cubicBezTo>
                  <a:pt x="0" y="637902"/>
                  <a:pt x="637902" y="0"/>
                  <a:pt x="1424793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A person sitting on a rock&#10;&#10;Description automatically generated with medium confidence">
            <a:extLst>
              <a:ext uri="{FF2B5EF4-FFF2-40B4-BE49-F238E27FC236}">
                <a16:creationId xmlns:a16="http://schemas.microsoft.com/office/drawing/2014/main" id="{80E2AFE8-BCC7-4353-2B64-C769552DE4C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752" b="2"/>
          <a:stretch/>
        </p:blipFill>
        <p:spPr>
          <a:xfrm>
            <a:off x="4707286" y="1530439"/>
            <a:ext cx="2429837" cy="2405907"/>
          </a:xfrm>
          <a:custGeom>
            <a:avLst/>
            <a:gdLst/>
            <a:ahLst/>
            <a:cxnLst/>
            <a:rect l="l" t="t" r="r" b="b"/>
            <a:pathLst>
              <a:path w="2849586" h="2849586">
                <a:moveTo>
                  <a:pt x="1424793" y="0"/>
                </a:moveTo>
                <a:cubicBezTo>
                  <a:pt x="2211684" y="0"/>
                  <a:pt x="2849586" y="637902"/>
                  <a:pt x="2849586" y="1424793"/>
                </a:cubicBezTo>
                <a:cubicBezTo>
                  <a:pt x="2849586" y="2211684"/>
                  <a:pt x="2211684" y="2849586"/>
                  <a:pt x="1424793" y="2849586"/>
                </a:cubicBezTo>
                <a:cubicBezTo>
                  <a:pt x="637902" y="2849586"/>
                  <a:pt x="0" y="2211684"/>
                  <a:pt x="0" y="1424793"/>
                </a:cubicBezTo>
                <a:cubicBezTo>
                  <a:pt x="0" y="637902"/>
                  <a:pt x="637902" y="0"/>
                  <a:pt x="1424793" y="0"/>
                </a:cubicBezTo>
                <a:close/>
              </a:path>
            </a:pathLst>
          </a:cu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85400B3-DD45-925B-A846-BA906AD2A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Autofit/>
          </a:bodyPr>
          <a:lstStyle/>
          <a:p>
            <a:pPr>
              <a:spcAft>
                <a:spcPts val="600"/>
              </a:spcAft>
            </a:pPr>
            <a:fld id="{EE7B0A7F-5B7F-4791-8421-2FF32AA0849C}" type="slidenum">
              <a:rPr lang="en-US" sz="2400" dirty="0" smtClean="0"/>
              <a:pPr>
                <a:spcAft>
                  <a:spcPts val="600"/>
                </a:spcAft>
              </a:pPr>
              <a:t>2</a:t>
            </a:fld>
            <a:endParaRPr lang="en-US" sz="2400">
              <a:cs typeface="Calibri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0D5A42D-37BB-53EA-5B2F-446FD05A190A}"/>
              </a:ext>
            </a:extLst>
          </p:cNvPr>
          <p:cNvSpPr txBox="1"/>
          <p:nvPr/>
        </p:nvSpPr>
        <p:spPr>
          <a:xfrm>
            <a:off x="594577" y="4049720"/>
            <a:ext cx="2539806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b="1">
                <a:solidFill>
                  <a:schemeClr val="accent2">
                    <a:lumMod val="75000"/>
                  </a:schemeClr>
                </a:solidFill>
                <a:cs typeface="Calibri"/>
              </a:rPr>
              <a:t>DR.CHANDRA MOULI</a:t>
            </a:r>
          </a:p>
          <a:p>
            <a:r>
              <a:rPr lang="en-US" b="1">
                <a:solidFill>
                  <a:schemeClr val="accent2">
                    <a:lumMod val="75000"/>
                  </a:schemeClr>
                </a:solidFill>
                <a:cs typeface="Calibri"/>
              </a:rPr>
              <a:t>          KOTTETI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B519FBB-7B15-7F40-6E35-80DB68E8952E}"/>
              </a:ext>
            </a:extLst>
          </p:cNvPr>
          <p:cNvSpPr txBox="1"/>
          <p:nvPr/>
        </p:nvSpPr>
        <p:spPr>
          <a:xfrm>
            <a:off x="4335694" y="4849402"/>
            <a:ext cx="1662274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endParaRPr lang="en-US" b="1">
              <a:solidFill>
                <a:schemeClr val="accent2">
                  <a:lumMod val="75000"/>
                </a:schemeClr>
              </a:solidFill>
              <a:cs typeface="Calibri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C124AD0-635C-BC65-A69A-58D75B862494}"/>
              </a:ext>
            </a:extLst>
          </p:cNvPr>
          <p:cNvSpPr txBox="1"/>
          <p:nvPr/>
        </p:nvSpPr>
        <p:spPr>
          <a:xfrm>
            <a:off x="8951110" y="4076880"/>
            <a:ext cx="2288817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b="1">
                <a:solidFill>
                  <a:schemeClr val="accent2">
                    <a:lumMod val="75000"/>
                  </a:schemeClr>
                </a:solidFill>
                <a:cs typeface="Calibri"/>
              </a:rPr>
              <a:t>USHA PATI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D2EB1FE-CA55-E427-1FAF-51659F728C47}"/>
              </a:ext>
            </a:extLst>
          </p:cNvPr>
          <p:cNvSpPr txBox="1"/>
          <p:nvPr/>
        </p:nvSpPr>
        <p:spPr>
          <a:xfrm>
            <a:off x="9793490" y="4849402"/>
            <a:ext cx="2288817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endParaRPr lang="en-US" b="1">
              <a:solidFill>
                <a:schemeClr val="accent2">
                  <a:lumMod val="75000"/>
                </a:schemeClr>
              </a:solidFill>
              <a:cs typeface="Calibri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1B62606-9118-3CCE-E042-111B51E20DF5}"/>
              </a:ext>
            </a:extLst>
          </p:cNvPr>
          <p:cNvSpPr txBox="1">
            <a:spLocks/>
          </p:cNvSpPr>
          <p:nvPr/>
        </p:nvSpPr>
        <p:spPr>
          <a:xfrm>
            <a:off x="1047280" y="76247"/>
            <a:ext cx="10306520" cy="7713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>
                <a:solidFill>
                  <a:srgbClr val="00B0F0"/>
                </a:solidFill>
                <a:latin typeface="Calibri Light"/>
                <a:cs typeface="Calibri Light"/>
              </a:rPr>
              <a:t>Team members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229C24-2064-136E-CB25-BEEF80161832}"/>
              </a:ext>
            </a:extLst>
          </p:cNvPr>
          <p:cNvSpPr txBox="1"/>
          <p:nvPr/>
        </p:nvSpPr>
        <p:spPr>
          <a:xfrm>
            <a:off x="4777545" y="4065507"/>
            <a:ext cx="272259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chemeClr val="accent2">
                    <a:lumMod val="75000"/>
                  </a:schemeClr>
                </a:solidFill>
                <a:cs typeface="Calibri"/>
              </a:rPr>
              <a:t>SAJIDA MOHAMMAD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C78CFDD-ADBF-C870-BAE4-EBC769426B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6719" y="1479009"/>
            <a:ext cx="2215522" cy="2405907"/>
          </a:xfrm>
          <a:custGeom>
            <a:avLst/>
            <a:gdLst/>
            <a:ahLst/>
            <a:cxnLst/>
            <a:rect l="l" t="t" r="r" b="b"/>
            <a:pathLst>
              <a:path w="2849586" h="2849586">
                <a:moveTo>
                  <a:pt x="1424793" y="0"/>
                </a:moveTo>
                <a:cubicBezTo>
                  <a:pt x="2211684" y="0"/>
                  <a:pt x="2849586" y="637902"/>
                  <a:pt x="2849586" y="1424793"/>
                </a:cubicBezTo>
                <a:cubicBezTo>
                  <a:pt x="2849586" y="2211684"/>
                  <a:pt x="2211684" y="2849586"/>
                  <a:pt x="1424793" y="2849586"/>
                </a:cubicBezTo>
                <a:cubicBezTo>
                  <a:pt x="637902" y="2849586"/>
                  <a:pt x="0" y="2211684"/>
                  <a:pt x="0" y="1424793"/>
                </a:cubicBezTo>
                <a:cubicBezTo>
                  <a:pt x="0" y="637902"/>
                  <a:pt x="637902" y="0"/>
                  <a:pt x="1424793" y="0"/>
                </a:cubicBezTo>
                <a:close/>
              </a:path>
            </a:pathLst>
          </a:cu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4A13634-D155-8C67-BC26-1E72F9C313B6}"/>
              </a:ext>
            </a:extLst>
          </p:cNvPr>
          <p:cNvSpPr txBox="1"/>
          <p:nvPr/>
        </p:nvSpPr>
        <p:spPr>
          <a:xfrm>
            <a:off x="2972241" y="6356350"/>
            <a:ext cx="2149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chemeClr val="accent2">
                    <a:lumMod val="75000"/>
                  </a:schemeClr>
                </a:solidFill>
              </a:rPr>
              <a:t>HARI KIRAN ALURI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D9F9542-68D7-598F-17C2-CE7459EB7C13}"/>
              </a:ext>
            </a:extLst>
          </p:cNvPr>
          <p:cNvSpPr txBox="1"/>
          <p:nvPr/>
        </p:nvSpPr>
        <p:spPr>
          <a:xfrm>
            <a:off x="7070556" y="6253061"/>
            <a:ext cx="20015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>
                <a:solidFill>
                  <a:schemeClr val="accent2">
                    <a:lumMod val="75000"/>
                  </a:schemeClr>
                </a:solidFill>
              </a:rPr>
              <a:t>KIRAN KUMAR GUNDAPUNENI</a:t>
            </a: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98813C-8043-9484-3B2D-6C8A16089D98}"/>
              </a:ext>
            </a:extLst>
          </p:cNvPr>
          <p:cNvSpPr txBox="1"/>
          <p:nvPr/>
        </p:nvSpPr>
        <p:spPr>
          <a:xfrm>
            <a:off x="9384926" y="5731808"/>
            <a:ext cx="253252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>
                <a:solidFill>
                  <a:srgbClr val="7030A0"/>
                </a:solidFill>
                <a:cs typeface="Calibri"/>
              </a:rPr>
              <a:t>Presented By Sajida</a:t>
            </a:r>
          </a:p>
        </p:txBody>
      </p:sp>
    </p:spTree>
    <p:extLst>
      <p:ext uri="{BB962C8B-B14F-4D97-AF65-F5344CB8AC3E}">
        <p14:creationId xmlns:p14="http://schemas.microsoft.com/office/powerpoint/2010/main" val="24385915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51BF6D3F-96DD-36C9-5824-078BD00094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983" y="0"/>
            <a:ext cx="10203051" cy="5734373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C3A914E-0326-11B8-8520-4578C9EEDA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F701F0-19CD-4904-9585-F0809194D4D3}" type="slidenum">
              <a:rPr lang="en-US" sz="2000" dirty="0" smtClean="0"/>
              <a:t>20</a:t>
            </a:fld>
            <a:endParaRPr lang="en-US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9AAE06-A403-F405-51DD-752EE54320D5}"/>
              </a:ext>
            </a:extLst>
          </p:cNvPr>
          <p:cNvSpPr txBox="1"/>
          <p:nvPr/>
        </p:nvSpPr>
        <p:spPr>
          <a:xfrm>
            <a:off x="3506491" y="5850610"/>
            <a:ext cx="468823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Fig-3.1 CSS file in angular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1388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AC6CC8D6-B0AB-802C-5B2B-B2C1A682B1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914" y="77492"/>
            <a:ext cx="10332205" cy="5811865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8096F1A-6C5D-BB97-C5AC-D8E291ED8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F701F0-19CD-4904-9585-F0809194D4D3}" type="slidenum">
              <a:rPr lang="en-US" sz="2000" dirty="0" smtClean="0"/>
              <a:t>21</a:t>
            </a:fld>
            <a:endParaRPr lang="en-US" sz="2000" dirty="0"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163E5E-82DF-C7D7-E0C3-8FF82DBE3C86}"/>
              </a:ext>
            </a:extLst>
          </p:cNvPr>
          <p:cNvSpPr txBox="1"/>
          <p:nvPr/>
        </p:nvSpPr>
        <p:spPr>
          <a:xfrm>
            <a:off x="3002796" y="6102457"/>
            <a:ext cx="538566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Fig-3.2 HTML file in angular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8303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6E2DF2FE-CC97-BECF-D35E-58893DE66E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575" y="0"/>
            <a:ext cx="10525933" cy="591518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DF087D4-183B-EF78-B0EB-E93EFB6F0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F701F0-19CD-4904-9585-F0809194D4D3}" type="slidenum">
              <a:rPr lang="en-US" sz="2000" dirty="0" smtClean="0"/>
              <a:t>22</a:t>
            </a:fld>
            <a:endParaRPr lang="en-US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2CD63B-59B6-5106-35FA-0F2BD6E244C9}"/>
              </a:ext>
            </a:extLst>
          </p:cNvPr>
          <p:cNvSpPr txBox="1"/>
          <p:nvPr/>
        </p:nvSpPr>
        <p:spPr>
          <a:xfrm>
            <a:off x="2809067" y="6315559"/>
            <a:ext cx="592810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Fig-3.3 TS file In angular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2214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5FDA9296-FA96-599E-5944-CD83A67012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508" y="0"/>
            <a:ext cx="10835899" cy="6096001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635D9B3-A2C3-D07F-FD6B-97EC9AC643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F701F0-19CD-4904-9585-F0809194D4D3}" type="slidenum">
              <a:rPr lang="en-US" sz="2000" dirty="0" smtClean="0"/>
              <a:t>23</a:t>
            </a:fld>
            <a:endParaRPr lang="en-US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EAFE84-E82E-9826-1641-D18C34843032}"/>
              </a:ext>
            </a:extLst>
          </p:cNvPr>
          <p:cNvSpPr txBox="1"/>
          <p:nvPr/>
        </p:nvSpPr>
        <p:spPr>
          <a:xfrm>
            <a:off x="4010186" y="6276813"/>
            <a:ext cx="515318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Fig-3.4 component .</a:t>
            </a:r>
            <a:r>
              <a:rPr lang="en-US" err="1">
                <a:cs typeface="Calibri"/>
              </a:rPr>
              <a:t>ts</a:t>
            </a:r>
            <a:r>
              <a:rPr lang="en-US">
                <a:cs typeface="Calibri"/>
              </a:rPr>
              <a:t> file in angular</a:t>
            </a:r>
          </a:p>
        </p:txBody>
      </p:sp>
    </p:spTree>
    <p:extLst>
      <p:ext uri="{BB962C8B-B14F-4D97-AF65-F5344CB8AC3E}">
        <p14:creationId xmlns:p14="http://schemas.microsoft.com/office/powerpoint/2010/main" val="19652131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E6D15200-8A17-FAA1-17DB-DABC3CDB98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643" y="0"/>
            <a:ext cx="10267628" cy="577312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0363293-65D1-9B65-9EB7-D0F0C9D35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F701F0-19CD-4904-9585-F0809194D4D3}" type="slidenum">
              <a:rPr lang="en-US" sz="2000" dirty="0" smtClean="0"/>
              <a:t>24</a:t>
            </a:fld>
            <a:endParaRPr lang="en-US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0E5334-6A82-C811-74B9-BA18F99DA596}"/>
              </a:ext>
            </a:extLst>
          </p:cNvPr>
          <p:cNvSpPr txBox="1"/>
          <p:nvPr/>
        </p:nvSpPr>
        <p:spPr>
          <a:xfrm>
            <a:off x="4765728" y="6296186"/>
            <a:ext cx="426203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Fig-3.5 </a:t>
            </a:r>
            <a:r>
              <a:rPr lang="en-US" err="1">
                <a:cs typeface="Calibri"/>
              </a:rPr>
              <a:t>Service.</a:t>
            </a:r>
            <a:r>
              <a:rPr lang="en-US" err="1"/>
              <a:t>Ts</a:t>
            </a:r>
            <a:r>
              <a:rPr lang="en-US"/>
              <a:t> file</a:t>
            </a:r>
            <a:r>
              <a:rPr lang="en-US">
                <a:cs typeface="Calibri"/>
              </a:rPr>
              <a:t> in angular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9651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F8B84789-94BB-F70C-02B0-C427FBC8A2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644" y="0"/>
            <a:ext cx="10099729" cy="5682712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825EE3D-68B2-9CE6-9EDE-998127FCB1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F701F0-19CD-4904-9585-F0809194D4D3}" type="slidenum">
              <a:rPr lang="en-US" sz="2000" dirty="0" smtClean="0"/>
              <a:t>25</a:t>
            </a:fld>
            <a:endParaRPr lang="en-US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DBD352-F636-690E-788D-56BB5F240AD7}"/>
              </a:ext>
            </a:extLst>
          </p:cNvPr>
          <p:cNvSpPr txBox="1"/>
          <p:nvPr/>
        </p:nvSpPr>
        <p:spPr>
          <a:xfrm>
            <a:off x="4397644" y="6257441"/>
            <a:ext cx="432015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Fig-3.6 routing module in angular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7153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49E7CF97-B005-AF12-BBEF-3941822DA9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050" y="-1"/>
            <a:ext cx="10461357" cy="588935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788DD28-A456-063B-4162-B83E546A9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F701F0-19CD-4904-9585-F0809194D4D3}" type="slidenum">
              <a:rPr lang="en-US" sz="2000" dirty="0" smtClean="0"/>
              <a:t>26</a:t>
            </a:fld>
            <a:endParaRPr lang="en-US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2D4472-DE1E-1308-307B-5DF9CC291AC8}"/>
              </a:ext>
            </a:extLst>
          </p:cNvPr>
          <p:cNvSpPr txBox="1"/>
          <p:nvPr/>
        </p:nvSpPr>
        <p:spPr>
          <a:xfrm>
            <a:off x="3428999" y="6083084"/>
            <a:ext cx="474635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Fig-3.7 final  outcome of the  registration component 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1386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5" name="Rectangle 104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38A64FF-62AA-B766-FA4E-92332CB32C5C}"/>
              </a:ext>
            </a:extLst>
          </p:cNvPr>
          <p:cNvSpPr txBox="1"/>
          <p:nvPr/>
        </p:nvSpPr>
        <p:spPr>
          <a:xfrm>
            <a:off x="1371597" y="348865"/>
            <a:ext cx="10044023" cy="877729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Spring Boot Development</a:t>
            </a:r>
          </a:p>
        </p:txBody>
      </p:sp>
      <p:sp>
        <p:nvSpPr>
          <p:cNvPr id="100" name="Slide Number Placeholder 99">
            <a:extLst>
              <a:ext uri="{FF2B5EF4-FFF2-40B4-BE49-F238E27FC236}">
                <a16:creationId xmlns:a16="http://schemas.microsoft.com/office/drawing/2014/main" id="{3157FE59-79A5-9117-A9CE-2B30D1F2E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5664"/>
            <a:ext cx="448056" cy="365125"/>
          </a:xfrm>
        </p:spPr>
        <p:txBody>
          <a:bodyPr vert="horz" lIns="91440" tIns="45720" rIns="91440" bIns="45720" rtlCol="0" anchor="ctr">
            <a:noAutofit/>
          </a:bodyPr>
          <a:lstStyle/>
          <a:p>
            <a:pPr>
              <a:spcAft>
                <a:spcPts val="600"/>
              </a:spcAft>
            </a:pPr>
            <a:fld id="{40F701F0-19CD-4904-9585-F0809194D4D3}" type="slidenum"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27</a:t>
            </a:fld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  <a:cs typeface="Calibri"/>
            </a:endParaRPr>
          </a:p>
        </p:txBody>
      </p:sp>
      <p:graphicFrame>
        <p:nvGraphicFramePr>
          <p:cNvPr id="28" name="TextBox 2">
            <a:extLst>
              <a:ext uri="{FF2B5EF4-FFF2-40B4-BE49-F238E27FC236}">
                <a16:creationId xmlns:a16="http://schemas.microsoft.com/office/drawing/2014/main" id="{6C412284-1B49-BBAF-F62B-C93E20B7A3C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04858883"/>
              </p:ext>
            </p:extLst>
          </p:nvPr>
        </p:nvGraphicFramePr>
        <p:xfrm>
          <a:off x="644056" y="2303079"/>
          <a:ext cx="10692506" cy="38678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4" name="TextBox 43">
            <a:extLst>
              <a:ext uri="{FF2B5EF4-FFF2-40B4-BE49-F238E27FC236}">
                <a16:creationId xmlns:a16="http://schemas.microsoft.com/office/drawing/2014/main" id="{C2B92C65-54C8-2FEE-B2B2-F28FBD601384}"/>
              </a:ext>
            </a:extLst>
          </p:cNvPr>
          <p:cNvSpPr txBox="1"/>
          <p:nvPr/>
        </p:nvSpPr>
        <p:spPr>
          <a:xfrm>
            <a:off x="8337176" y="6437779"/>
            <a:ext cx="277345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Presented By Kiran Kumar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0191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150B3DDE-5715-E9E2-B6B8-479F4912CB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"/>
          <a:stretch/>
        </p:blipFill>
        <p:spPr>
          <a:xfrm>
            <a:off x="811794" y="457200"/>
            <a:ext cx="10568412" cy="59436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F1AF50F-EBBA-0F90-89D8-7E7BE59D8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5664"/>
            <a:ext cx="448056" cy="365125"/>
          </a:xfrm>
        </p:spPr>
        <p:txBody>
          <a:bodyPr>
            <a:noAutofit/>
          </a:bodyPr>
          <a:lstStyle/>
          <a:p>
            <a:pPr>
              <a:spcAft>
                <a:spcPts val="600"/>
              </a:spcAft>
            </a:pPr>
            <a:fld id="{40F701F0-19CD-4904-9585-F0809194D4D3}" type="slidenum">
              <a:rPr lang="en-US" sz="2000" dirty="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28</a:t>
            </a:fld>
            <a:endParaRPr lang="en-US" sz="2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6311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E9CEF42D-C90D-5C52-0397-88C6AFF6C2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"/>
          <a:stretch/>
        </p:blipFill>
        <p:spPr>
          <a:xfrm>
            <a:off x="811794" y="457200"/>
            <a:ext cx="10568412" cy="59436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9FD474-A475-6153-4A26-92BCFCA4C7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5664"/>
            <a:ext cx="448056" cy="365125"/>
          </a:xfrm>
        </p:spPr>
        <p:txBody>
          <a:bodyPr>
            <a:noAutofit/>
          </a:bodyPr>
          <a:lstStyle/>
          <a:p>
            <a:pPr>
              <a:spcAft>
                <a:spcPts val="600"/>
              </a:spcAft>
            </a:pPr>
            <a:fld id="{40F701F0-19CD-4904-9585-F0809194D4D3}" type="slidenum">
              <a:rPr lang="en-US" sz="2000" dirty="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29</a:t>
            </a:fld>
            <a:endParaRPr lang="en-US" sz="2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2012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E7428B-C6BB-D156-9430-EB26946A10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6722" y="586855"/>
            <a:ext cx="3201366" cy="338749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Table of Contents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F1EF3E-DA31-C40F-7070-0C8DAE0D7C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10259" y="649480"/>
            <a:ext cx="6555347" cy="554604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accent2">
                    <a:lumMod val="75000"/>
                  </a:schemeClr>
                </a:solidFill>
              </a:rPr>
              <a:t>Introduction</a:t>
            </a:r>
            <a:endParaRPr lang="en-US">
              <a:solidFill>
                <a:schemeClr val="accent2">
                  <a:lumMod val="75000"/>
                </a:schemeClr>
              </a:solidFill>
              <a:cs typeface="Calibri"/>
            </a:endParaRPr>
          </a:p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accent2">
                    <a:lumMod val="75000"/>
                  </a:schemeClr>
                </a:solidFill>
              </a:rPr>
              <a:t>Technical Stack</a:t>
            </a:r>
            <a:endParaRPr lang="en-US">
              <a:solidFill>
                <a:schemeClr val="accent2">
                  <a:lumMod val="75000"/>
                </a:schemeClr>
              </a:solidFill>
              <a:cs typeface="Calibri"/>
            </a:endParaRPr>
          </a:p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accent2">
                    <a:lumMod val="75000"/>
                  </a:schemeClr>
                </a:solidFill>
              </a:rPr>
              <a:t>Web Pages</a:t>
            </a:r>
            <a:endParaRPr lang="en-US">
              <a:solidFill>
                <a:schemeClr val="accent2">
                  <a:lumMod val="75000"/>
                </a:schemeClr>
              </a:solidFill>
              <a:cs typeface="Calibri"/>
            </a:endParaRPr>
          </a:p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accent2">
                    <a:lumMod val="75000"/>
                  </a:schemeClr>
                </a:solidFill>
              </a:rPr>
              <a:t>Entities</a:t>
            </a:r>
            <a:endParaRPr lang="en-US">
              <a:solidFill>
                <a:schemeClr val="accent2">
                  <a:lumMod val="75000"/>
                </a:schemeClr>
              </a:solidFill>
              <a:cs typeface="Calibri"/>
            </a:endParaRPr>
          </a:p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accent2">
                    <a:lumMod val="75000"/>
                  </a:schemeClr>
                </a:solidFill>
              </a:rPr>
              <a:t>ER – Diagram</a:t>
            </a:r>
            <a:endParaRPr lang="en-US">
              <a:solidFill>
                <a:schemeClr val="accent2">
                  <a:lumMod val="75000"/>
                </a:schemeClr>
              </a:solidFill>
              <a:cs typeface="Calibri"/>
            </a:endParaRPr>
          </a:p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accent2">
                    <a:lumMod val="75000"/>
                  </a:schemeClr>
                </a:solidFill>
              </a:rPr>
              <a:t>Templates</a:t>
            </a:r>
            <a:endParaRPr lang="en-US">
              <a:solidFill>
                <a:schemeClr val="accent2">
                  <a:lumMod val="75000"/>
                </a:schemeClr>
              </a:solidFill>
              <a:cs typeface="Calibri"/>
            </a:endParaRPr>
          </a:p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accent2">
                    <a:lumMod val="75000"/>
                  </a:schemeClr>
                </a:solidFill>
                <a:ea typeface="+mn-lt"/>
                <a:cs typeface="+mn-lt"/>
              </a:rPr>
              <a:t>Lessons Learnt</a:t>
            </a:r>
            <a:endParaRPr lang="en-US">
              <a:solidFill>
                <a:schemeClr val="accent2">
                  <a:lumMod val="75000"/>
                </a:schemeClr>
              </a:solidFill>
            </a:endParaRPr>
          </a:p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accent2">
                    <a:lumMod val="75000"/>
                  </a:schemeClr>
                </a:solidFill>
              </a:rPr>
              <a:t>Future Implementations</a:t>
            </a:r>
            <a:endParaRPr lang="en-US">
              <a:solidFill>
                <a:schemeClr val="accent2">
                  <a:lumMod val="75000"/>
                </a:schemeClr>
              </a:solidFill>
              <a:cs typeface="Calibri"/>
            </a:endParaRPr>
          </a:p>
          <a:p>
            <a:pPr marL="342900" indent="-228600" algn="l">
              <a:buFont typeface="Arial" panose="020B0604020202020204" pitchFamily="34" charset="0"/>
              <a:buChar char="•"/>
            </a:pPr>
            <a:endParaRPr lang="en-US">
              <a:solidFill>
                <a:schemeClr val="accent2">
                  <a:lumMod val="75000"/>
                </a:schemeClr>
              </a:solidFill>
              <a:cs typeface="Calibri"/>
            </a:endParaRPr>
          </a:p>
          <a:p>
            <a:pPr marL="457200" indent="-228600" algn="l">
              <a:buFont typeface="Arial" panose="020B0604020202020204" pitchFamily="34" charset="0"/>
              <a:buChar char="•"/>
            </a:pPr>
            <a:endParaRPr lang="en-US" sz="2000">
              <a:cs typeface="Calibri" panose="020F0502020204030204"/>
            </a:endParaRP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sz="2000"/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sz="2000">
              <a:cs typeface="Calibri" panose="020F0502020204030204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823A80-CB57-2A44-04B6-D2B40031F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5664"/>
            <a:ext cx="448056" cy="365125"/>
          </a:xfrm>
        </p:spPr>
        <p:txBody>
          <a:bodyPr vert="horz" lIns="91440" tIns="45720" rIns="91440" bIns="45720" rtlCol="0" anchor="ctr">
            <a:noAutofit/>
          </a:bodyPr>
          <a:lstStyle/>
          <a:p>
            <a:pPr>
              <a:spcAft>
                <a:spcPts val="600"/>
              </a:spcAft>
            </a:pPr>
            <a:fld id="{EE7B0A7F-5B7F-4791-8421-2FF32AA0849C}" type="slidenum">
              <a:rPr lang="en-US" sz="2000" dirty="0">
                <a:solidFill>
                  <a:schemeClr val="accent2">
                    <a:lumMod val="50000"/>
                  </a:schemeClr>
                </a:solidFill>
              </a:rPr>
              <a:pPr>
                <a:spcAft>
                  <a:spcPts val="600"/>
                </a:spcAft>
              </a:pPr>
              <a:t>3</a:t>
            </a:fld>
            <a:endParaRPr lang="en-US" sz="2000">
              <a:solidFill>
                <a:schemeClr val="accent2">
                  <a:lumMod val="50000"/>
                </a:schemeClr>
              </a:solidFill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5413FB-8142-EF98-58BB-E7F35A7614EC}"/>
              </a:ext>
            </a:extLst>
          </p:cNvPr>
          <p:cNvSpPr txBox="1"/>
          <p:nvPr/>
        </p:nvSpPr>
        <p:spPr>
          <a:xfrm>
            <a:off x="7278220" y="5462868"/>
            <a:ext cx="343068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>
                <a:solidFill>
                  <a:srgbClr val="7030A0"/>
                </a:solidFill>
                <a:cs typeface="Calibri"/>
              </a:rPr>
              <a:t>Presented By Sajida</a:t>
            </a:r>
          </a:p>
        </p:txBody>
      </p:sp>
    </p:spTree>
    <p:extLst>
      <p:ext uri="{BB962C8B-B14F-4D97-AF65-F5344CB8AC3E}">
        <p14:creationId xmlns:p14="http://schemas.microsoft.com/office/powerpoint/2010/main" val="8462549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5D5BD55-8F08-8DD5-FCDA-72B68D9CDD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"/>
          <a:stretch/>
        </p:blipFill>
        <p:spPr>
          <a:xfrm>
            <a:off x="811796" y="457200"/>
            <a:ext cx="10568407" cy="59436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547ACBB-10C7-5FE9-4251-CB2FA27BB4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5664"/>
            <a:ext cx="448056" cy="365125"/>
          </a:xfrm>
        </p:spPr>
        <p:txBody>
          <a:bodyPr>
            <a:noAutofit/>
          </a:bodyPr>
          <a:lstStyle/>
          <a:p>
            <a:pPr>
              <a:spcAft>
                <a:spcPts val="600"/>
              </a:spcAft>
            </a:pPr>
            <a:fld id="{40F701F0-19CD-4904-9585-F0809194D4D3}" type="slidenum">
              <a:rPr lang="en-US" sz="2000" dirty="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30</a:t>
            </a:fld>
            <a:endParaRPr lang="en-US" sz="2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49983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360AD37-006A-E26E-D5AA-546C038DBE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"/>
          <a:stretch/>
        </p:blipFill>
        <p:spPr>
          <a:xfrm>
            <a:off x="811794" y="457200"/>
            <a:ext cx="10568412" cy="59436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232754D-472A-0018-B57E-C87C21744E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5664"/>
            <a:ext cx="448056" cy="365125"/>
          </a:xfrm>
        </p:spPr>
        <p:txBody>
          <a:bodyPr>
            <a:noAutofit/>
          </a:bodyPr>
          <a:lstStyle/>
          <a:p>
            <a:pPr>
              <a:spcAft>
                <a:spcPts val="600"/>
              </a:spcAft>
            </a:pPr>
            <a:fld id="{40F701F0-19CD-4904-9585-F0809194D4D3}" type="slidenum">
              <a:rPr lang="en-US" sz="2000" dirty="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31</a:t>
            </a:fld>
            <a:endParaRPr lang="en-US" sz="2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15057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2" descr="Graphical user interface, text, application, Word&#10;&#10;Description automatically generated">
            <a:extLst>
              <a:ext uri="{FF2B5EF4-FFF2-40B4-BE49-F238E27FC236}">
                <a16:creationId xmlns:a16="http://schemas.microsoft.com/office/drawing/2014/main" id="{AA197739-7C48-2404-304B-D0A500A63D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"/>
          <a:stretch/>
        </p:blipFill>
        <p:spPr>
          <a:xfrm>
            <a:off x="811794" y="457200"/>
            <a:ext cx="10568412" cy="59436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815FAEF-3D71-86E5-EFE4-7DEDCE2559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5664"/>
            <a:ext cx="448056" cy="365125"/>
          </a:xfrm>
        </p:spPr>
        <p:txBody>
          <a:bodyPr>
            <a:noAutofit/>
          </a:bodyPr>
          <a:lstStyle/>
          <a:p>
            <a:pPr>
              <a:spcAft>
                <a:spcPts val="600"/>
              </a:spcAft>
            </a:pPr>
            <a:fld id="{40F701F0-19CD-4904-9585-F0809194D4D3}" type="slidenum">
              <a:rPr lang="en-US" sz="2000" dirty="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32</a:t>
            </a:fld>
            <a:endParaRPr lang="en-US" sz="2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21526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8">
            <a:extLst>
              <a:ext uri="{FF2B5EF4-FFF2-40B4-BE49-F238E27FC236}">
                <a16:creationId xmlns:a16="http://schemas.microsoft.com/office/drawing/2014/main" id="{6F5A5072-7B47-4D32-B52A-4EBBF590B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10">
            <a:extLst>
              <a:ext uri="{FF2B5EF4-FFF2-40B4-BE49-F238E27FC236}">
                <a16:creationId xmlns:a16="http://schemas.microsoft.com/office/drawing/2014/main" id="{9715DAF0-AE1B-46C9-8A6B-DB2AA05AB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" y="-22693"/>
            <a:ext cx="12191999" cy="437412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12">
            <a:extLst>
              <a:ext uri="{FF2B5EF4-FFF2-40B4-BE49-F238E27FC236}">
                <a16:creationId xmlns:a16="http://schemas.microsoft.com/office/drawing/2014/main" id="{6016219D-510E-4184-9090-6D5578A87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908719" y="-3931841"/>
            <a:ext cx="4374557" cy="12192000"/>
          </a:xfrm>
          <a:prstGeom prst="rect">
            <a:avLst/>
          </a:prstGeom>
          <a:gradFill>
            <a:gsLst>
              <a:gs pos="40000">
                <a:schemeClr val="accent1">
                  <a:alpha val="0"/>
                </a:schemeClr>
              </a:gs>
              <a:gs pos="100000">
                <a:schemeClr val="accent1">
                  <a:lumMod val="75000"/>
                  <a:alpha val="52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14">
            <a:extLst>
              <a:ext uri="{FF2B5EF4-FFF2-40B4-BE49-F238E27FC236}">
                <a16:creationId xmlns:a16="http://schemas.microsoft.com/office/drawing/2014/main" id="{AFF4A713-7B75-4B21-90D7-5AB19547C7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36696" y="-3703868"/>
            <a:ext cx="4374128" cy="11736479"/>
          </a:xfrm>
          <a:prstGeom prst="rect">
            <a:avLst/>
          </a:prstGeom>
          <a:gradFill>
            <a:gsLst>
              <a:gs pos="17000">
                <a:schemeClr val="accent1">
                  <a:alpha val="0"/>
                </a:schemeClr>
              </a:gs>
              <a:gs pos="100000">
                <a:srgbClr val="000000">
                  <a:alpha val="37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16">
            <a:extLst>
              <a:ext uri="{FF2B5EF4-FFF2-40B4-BE49-F238E27FC236}">
                <a16:creationId xmlns:a16="http://schemas.microsoft.com/office/drawing/2014/main" id="{DC631C0B-6DA6-4E57-8231-CE32B3434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" y="-22690"/>
            <a:ext cx="8542485" cy="4374126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25000"/>
                </a:srgb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Freeform: Shape 18">
            <a:extLst>
              <a:ext uri="{FF2B5EF4-FFF2-40B4-BE49-F238E27FC236}">
                <a16:creationId xmlns:a16="http://schemas.microsoft.com/office/drawing/2014/main" id="{C29501E6-A978-4A61-9689-9085AF97A5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508972">
            <a:off x="5945431" y="-1032053"/>
            <a:ext cx="4990147" cy="4439131"/>
          </a:xfrm>
          <a:custGeom>
            <a:avLst/>
            <a:gdLst>
              <a:gd name="connsiteX0" fmla="*/ 4990147 w 4990147"/>
              <a:gd name="connsiteY0" fmla="*/ 2229378 h 4439131"/>
              <a:gd name="connsiteX1" fmla="*/ 917384 w 4990147"/>
              <a:gd name="connsiteY1" fmla="*/ 4439131 h 4439131"/>
              <a:gd name="connsiteX2" fmla="*/ 910814 w 4990147"/>
              <a:gd name="connsiteY2" fmla="*/ 4434219 h 4439131"/>
              <a:gd name="connsiteX3" fmla="*/ 0 w 4990147"/>
              <a:gd name="connsiteY3" fmla="*/ 2502877 h 4439131"/>
              <a:gd name="connsiteX4" fmla="*/ 2502877 w 4990147"/>
              <a:gd name="connsiteY4" fmla="*/ 0 h 4439131"/>
              <a:gd name="connsiteX5" fmla="*/ 4954904 w 4990147"/>
              <a:gd name="connsiteY5" fmla="*/ 1998460 h 443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90147" h="4439131">
                <a:moveTo>
                  <a:pt x="4990147" y="2229378"/>
                </a:moveTo>
                <a:lnTo>
                  <a:pt x="917384" y="4439131"/>
                </a:lnTo>
                <a:lnTo>
                  <a:pt x="910814" y="4434219"/>
                </a:lnTo>
                <a:cubicBezTo>
                  <a:pt x="354557" y="3975154"/>
                  <a:pt x="0" y="3280421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3712390" y="0"/>
                  <a:pt x="4721520" y="857941"/>
                  <a:pt x="4954904" y="199846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22000"/>
                </a:schemeClr>
              </a:gs>
              <a:gs pos="87000">
                <a:schemeClr val="accent1">
                  <a:lumMod val="60000"/>
                  <a:lumOff val="40000"/>
                  <a:alpha val="2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6CD3BC-511A-F2F9-F6D2-76F13DED1E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14824" y="735106"/>
            <a:ext cx="10053763" cy="2928470"/>
          </a:xfrm>
        </p:spPr>
        <p:txBody>
          <a:bodyPr anchor="b">
            <a:normAutofit/>
          </a:bodyPr>
          <a:lstStyle/>
          <a:p>
            <a:pPr algn="l"/>
            <a:r>
              <a:rPr lang="en-US" sz="4800">
                <a:solidFill>
                  <a:srgbClr val="FFFFFF"/>
                </a:solidFill>
                <a:cs typeface="Calibri Light"/>
              </a:rPr>
              <a:t>Lessons Learnt</a:t>
            </a:r>
            <a:endParaRPr lang="en-US" sz="480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9DAE77-FAB7-8C7A-AAA7-10B04AC97C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50682" y="4870824"/>
            <a:ext cx="10005951" cy="1458258"/>
          </a:xfrm>
        </p:spPr>
        <p:txBody>
          <a:bodyPr vert="horz" lIns="91440" tIns="45720" rIns="91440" bIns="45720" rtlCol="0" anchor="ctr">
            <a:noAutofit/>
          </a:bodyPr>
          <a:lstStyle/>
          <a:p>
            <a:pPr marL="342900" indent="-342900" algn="l">
              <a:buFont typeface="Wingdings" panose="020B0604020202020204" pitchFamily="34" charset="0"/>
              <a:buChar char="§"/>
            </a:pPr>
            <a:r>
              <a:rPr lang="en-US">
                <a:solidFill>
                  <a:schemeClr val="accent2">
                    <a:lumMod val="75000"/>
                  </a:schemeClr>
                </a:solidFill>
                <a:cs typeface="Calibri"/>
              </a:rPr>
              <a:t> During this project we learnt that entity schema is need to be finalized at the beginning of the project</a:t>
            </a:r>
          </a:p>
          <a:p>
            <a:pPr marL="342900" indent="-342900" algn="l">
              <a:buFont typeface="Wingdings" panose="020B0604020202020204" pitchFamily="34" charset="0"/>
              <a:buChar char="§"/>
            </a:pPr>
            <a:r>
              <a:rPr lang="en-US">
                <a:solidFill>
                  <a:schemeClr val="accent2">
                    <a:lumMod val="75000"/>
                  </a:schemeClr>
                </a:solidFill>
                <a:cs typeface="Calibri"/>
              </a:rPr>
              <a:t> And in working with spring boot, data layer and web layer should be very well integrated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52C1E6-6E61-4E83-3300-DE82BEBCC2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46837"/>
            <a:ext cx="448056" cy="365125"/>
          </a:xfrm>
        </p:spPr>
        <p:txBody>
          <a:bodyPr>
            <a:noAutofit/>
          </a:bodyPr>
          <a:lstStyle/>
          <a:p>
            <a:pPr>
              <a:spcAft>
                <a:spcPts val="600"/>
              </a:spcAft>
            </a:pPr>
            <a:fld id="{40F701F0-19CD-4904-9585-F0809194D4D3}" type="slidenum"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33</a:t>
            </a:fld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43402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08F22C-5375-CDF5-D0EF-5BCA57D050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478" y="1683756"/>
            <a:ext cx="3115265" cy="2396359"/>
          </a:xfrm>
        </p:spPr>
        <p:txBody>
          <a:bodyPr anchor="b">
            <a:normAutofit/>
          </a:bodyPr>
          <a:lstStyle/>
          <a:p>
            <a:pPr algn="r"/>
            <a:r>
              <a:rPr lang="en-US" sz="3400">
                <a:solidFill>
                  <a:srgbClr val="FFFFFF"/>
                </a:solidFill>
                <a:ea typeface="+mj-lt"/>
                <a:cs typeface="+mj-lt"/>
              </a:rPr>
              <a:t>Future implementations</a:t>
            </a:r>
            <a:endParaRPr lang="en-US" sz="3400">
              <a:solidFill>
                <a:srgbClr val="FFFFFF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A6D7AD-DE57-81FA-AF5A-29C2149A9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5664"/>
            <a:ext cx="448056" cy="365125"/>
          </a:xfrm>
        </p:spPr>
        <p:txBody>
          <a:bodyPr>
            <a:noAutofit/>
          </a:bodyPr>
          <a:lstStyle/>
          <a:p>
            <a:pPr>
              <a:spcAft>
                <a:spcPts val="600"/>
              </a:spcAft>
            </a:pPr>
            <a:fld id="{40F701F0-19CD-4904-9585-F0809194D4D3}" type="slidenum"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34</a:t>
            </a:fld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D6EC79D6-CFF2-EFC7-67F6-492CCADF071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35187002"/>
              </p:ext>
            </p:extLst>
          </p:nvPr>
        </p:nvGraphicFramePr>
        <p:xfrm>
          <a:off x="4905052" y="750440"/>
          <a:ext cx="6666833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10292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2CF5D6-9896-1854-D5E1-7D6DD123F3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0041" y="2767106"/>
            <a:ext cx="2880828" cy="3071906"/>
          </a:xfrm>
        </p:spPr>
        <p:txBody>
          <a:bodyPr anchor="t">
            <a:normAutofit/>
          </a:bodyPr>
          <a:lstStyle/>
          <a:p>
            <a:pPr algn="l"/>
            <a:r>
              <a:rPr lang="en-US" sz="4000">
                <a:solidFill>
                  <a:srgbClr val="FFFFFF"/>
                </a:solidFill>
              </a:rPr>
              <a:t>THANK YOU</a:t>
            </a:r>
          </a:p>
        </p:txBody>
      </p:sp>
      <p:pic>
        <p:nvPicPr>
          <p:cNvPr id="18" name="Graphic 5" descr="Handshake">
            <a:extLst>
              <a:ext uri="{FF2B5EF4-FFF2-40B4-BE49-F238E27FC236}">
                <a16:creationId xmlns:a16="http://schemas.microsoft.com/office/drawing/2014/main" id="{FB86CD1C-BFCD-249B-18F7-EE8F87E85F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53510" y="467208"/>
            <a:ext cx="5923584" cy="592358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8D3B196-024A-8A76-4312-5A096ACB4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19" y="6455664"/>
            <a:ext cx="448056" cy="365125"/>
          </a:xfrm>
        </p:spPr>
        <p:txBody>
          <a:bodyPr>
            <a:noAutofit/>
          </a:bodyPr>
          <a:lstStyle/>
          <a:p>
            <a:pPr>
              <a:spcAft>
                <a:spcPts val="600"/>
              </a:spcAft>
            </a:pPr>
            <a:fld id="{81C5332D-C753-4198-947D-E05D10C5136B}" type="slidenum"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35</a:t>
            </a:fld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445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Picture 7" descr="A picture containing diagram&#10;&#10;Description automatically generated">
            <a:extLst>
              <a:ext uri="{FF2B5EF4-FFF2-40B4-BE49-F238E27FC236}">
                <a16:creationId xmlns:a16="http://schemas.microsoft.com/office/drawing/2014/main" id="{148E478F-0144-6E8B-8FD9-2FA765EF9FFD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 rotWithShape="1">
          <a:blip r:embed="rId2"/>
          <a:srcRect l="1462" r="6148"/>
          <a:stretch/>
        </p:blipFill>
        <p:spPr>
          <a:xfrm>
            <a:off x="4502428" y="444784"/>
            <a:ext cx="7225748" cy="586568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62684E-B69C-12BB-5D89-92BF23411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19" y="6455664"/>
            <a:ext cx="448056" cy="365125"/>
          </a:xfrm>
        </p:spPr>
        <p:txBody>
          <a:bodyPr vert="horz" lIns="91440" tIns="45720" rIns="91440" bIns="45720" rtlCol="0" anchor="ctr">
            <a:noAutofit/>
          </a:bodyPr>
          <a:lstStyle/>
          <a:p>
            <a:pPr>
              <a:spcAft>
                <a:spcPts val="600"/>
              </a:spcAft>
            </a:pPr>
            <a:fld id="{81C5332D-C753-4198-947D-E05D10C5136B}" type="slidenum"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36</a:t>
            </a:fld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73346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88159-56C4-A559-74CC-002197E4C6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7" y="1655286"/>
            <a:ext cx="10730993" cy="1108234"/>
          </a:xfrm>
        </p:spPr>
        <p:txBody>
          <a:bodyPr>
            <a:normAutofit fontScale="90000"/>
          </a:bodyPr>
          <a:lstStyle/>
          <a:p>
            <a:r>
              <a:rPr lang="en-US" sz="5400" b="1">
                <a:solidFill>
                  <a:schemeClr val="accent5">
                    <a:lumMod val="75000"/>
                  </a:schemeClr>
                </a:solidFill>
              </a:rPr>
              <a:t>MARKET PLACE FOR NORTHWEST</a:t>
            </a:r>
            <a:br>
              <a:rPr lang="en-US" sz="5400" b="1">
                <a:solidFill>
                  <a:schemeClr val="accent5">
                    <a:lumMod val="75000"/>
                  </a:schemeClr>
                </a:solidFill>
              </a:rPr>
            </a:br>
            <a:r>
              <a:rPr lang="en-US" sz="5400" b="1">
                <a:solidFill>
                  <a:schemeClr val="accent5">
                    <a:lumMod val="75000"/>
                  </a:schemeClr>
                </a:solidFill>
              </a:rPr>
              <a:t>                                                   </a:t>
            </a:r>
            <a:r>
              <a:rPr lang="en-US" sz="2400" b="1">
                <a:solidFill>
                  <a:schemeClr val="accent5">
                    <a:lumMod val="75000"/>
                  </a:schemeClr>
                </a:solidFill>
              </a:rPr>
              <a:t>Buy and sell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7F0AABF-7D37-626C-E0DB-D85FF5F54E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247" y="2763520"/>
            <a:ext cx="10619233" cy="2375905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l"/>
            <a:r>
              <a:rPr lang="en-US" b="1">
                <a:solidFill>
                  <a:schemeClr val="accent2">
                    <a:lumMod val="75000"/>
                  </a:schemeClr>
                </a:solidFill>
              </a:rPr>
              <a:t>Section-03</a:t>
            </a:r>
            <a:endParaRPr lang="en-US" b="1">
              <a:solidFill>
                <a:schemeClr val="accent2">
                  <a:lumMod val="75000"/>
                </a:schemeClr>
              </a:solidFill>
              <a:cs typeface="Calibri"/>
            </a:endParaRPr>
          </a:p>
          <a:p>
            <a:pPr algn="l"/>
            <a:r>
              <a:rPr lang="en-US" b="1">
                <a:solidFill>
                  <a:schemeClr val="accent2">
                    <a:lumMod val="75000"/>
                  </a:schemeClr>
                </a:solidFill>
              </a:rPr>
              <a:t>Team-03</a:t>
            </a:r>
            <a:endParaRPr lang="en-US" b="1">
              <a:solidFill>
                <a:schemeClr val="accent2">
                  <a:lumMod val="75000"/>
                </a:schemeClr>
              </a:solidFill>
              <a:cs typeface="Calibri"/>
            </a:endParaRPr>
          </a:p>
          <a:p>
            <a:pPr algn="l"/>
            <a:r>
              <a:rPr lang="en-US" b="1">
                <a:solidFill>
                  <a:schemeClr val="accent2">
                    <a:lumMod val="75000"/>
                  </a:schemeClr>
                </a:solidFill>
              </a:rPr>
              <a:t>Dr. CHANDRA MOULI KOTTETI – Client/mentor</a:t>
            </a:r>
            <a:endParaRPr lang="en-US" b="1">
              <a:solidFill>
                <a:schemeClr val="accent2">
                  <a:lumMod val="75000"/>
                </a:schemeClr>
              </a:solidFill>
              <a:cs typeface="Calibri"/>
            </a:endParaRPr>
          </a:p>
          <a:p>
            <a:pPr algn="l"/>
            <a:r>
              <a:rPr lang="en-US" b="1">
                <a:solidFill>
                  <a:schemeClr val="accent2">
                    <a:lumMod val="75000"/>
                  </a:schemeClr>
                </a:solidFill>
              </a:rPr>
              <a:t>SAJIDA MOHAMMAD – Backend developer</a:t>
            </a:r>
            <a:endParaRPr lang="en-US" b="1">
              <a:solidFill>
                <a:schemeClr val="accent2">
                  <a:lumMod val="75000"/>
                </a:schemeClr>
              </a:solidFill>
              <a:cs typeface="Calibri"/>
            </a:endParaRPr>
          </a:p>
          <a:p>
            <a:pPr algn="l"/>
            <a:r>
              <a:rPr lang="en-US" b="1">
                <a:solidFill>
                  <a:schemeClr val="accent2">
                    <a:lumMod val="75000"/>
                  </a:schemeClr>
                </a:solidFill>
                <a:ea typeface="+mn-lt"/>
                <a:cs typeface="+mn-lt"/>
              </a:rPr>
              <a:t>USHA PATI – Tester/QA</a:t>
            </a:r>
            <a:endParaRPr lang="en-US">
              <a:solidFill>
                <a:schemeClr val="accent2">
                  <a:lumMod val="75000"/>
                </a:schemeClr>
              </a:solidFill>
            </a:endParaRPr>
          </a:p>
          <a:p>
            <a:pPr algn="l"/>
            <a:r>
              <a:rPr lang="en-US" b="1">
                <a:solidFill>
                  <a:schemeClr val="accent2">
                    <a:lumMod val="75000"/>
                  </a:schemeClr>
                </a:solidFill>
              </a:rPr>
              <a:t>HARIKIRAN ALURI – Team lead/Front-end developer</a:t>
            </a:r>
            <a:endParaRPr lang="en-US" b="1">
              <a:solidFill>
                <a:schemeClr val="accent2">
                  <a:lumMod val="75000"/>
                </a:schemeClr>
              </a:solidFill>
              <a:cs typeface="Calibri"/>
            </a:endParaRPr>
          </a:p>
          <a:p>
            <a:pPr algn="l"/>
            <a:r>
              <a:rPr lang="en-US" b="1">
                <a:solidFill>
                  <a:schemeClr val="accent2">
                    <a:lumMod val="75000"/>
                  </a:schemeClr>
                </a:solidFill>
              </a:rPr>
              <a:t>KIRAN KUMAR GUNDAPUNENI – Backend developer</a:t>
            </a:r>
            <a:endParaRPr lang="en-US" b="1">
              <a:solidFill>
                <a:schemeClr val="accent2">
                  <a:lumMod val="75000"/>
                </a:schemeClr>
              </a:solidFill>
              <a:cs typeface="Calibri"/>
            </a:endParaRPr>
          </a:p>
          <a:p>
            <a:pPr algn="l"/>
            <a:endParaRPr lang="en-US" sz="500">
              <a:solidFill>
                <a:srgbClr val="000000"/>
              </a:solidFill>
              <a:cs typeface="Calibri"/>
            </a:endParaRPr>
          </a:p>
        </p:txBody>
      </p:sp>
      <p:pic>
        <p:nvPicPr>
          <p:cNvPr id="4" name="Picture 6" descr="Check out the Northwest logos">
            <a:extLst>
              <a:ext uri="{FF2B5EF4-FFF2-40B4-BE49-F238E27FC236}">
                <a16:creationId xmlns:a16="http://schemas.microsoft.com/office/drawing/2014/main" id="{CF62CFAB-D6EA-3328-FC2C-A17C7283F1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56" b="-1"/>
          <a:stretch/>
        </p:blipFill>
        <p:spPr bwMode="auto">
          <a:xfrm>
            <a:off x="10850880" y="-90469"/>
            <a:ext cx="4576550" cy="1471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130474-BC26-08D2-FBBF-4D2DC3FEA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B0A7F-5B7F-4791-8421-2FF32AA0849C}" type="slidenum">
              <a:rPr lang="en-US" sz="2400" dirty="0" smtClean="0">
                <a:solidFill>
                  <a:schemeClr val="accent4">
                    <a:lumMod val="50000"/>
                  </a:schemeClr>
                </a:solidFill>
              </a:rPr>
              <a:t>37</a:t>
            </a:fld>
            <a:endParaRPr lang="en-US" sz="2400">
              <a:solidFill>
                <a:schemeClr val="accent4">
                  <a:lumMod val="50000"/>
                </a:schemeClr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079477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59" name="Rectangle 1048">
            <a:extLst>
              <a:ext uri="{FF2B5EF4-FFF2-40B4-BE49-F238E27FC236}">
                <a16:creationId xmlns:a16="http://schemas.microsoft.com/office/drawing/2014/main" id="{627EE3DE-D988-45F4-AC6F-87A2F864D3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60" name="Group 1050">
            <a:extLst>
              <a:ext uri="{FF2B5EF4-FFF2-40B4-BE49-F238E27FC236}">
                <a16:creationId xmlns:a16="http://schemas.microsoft.com/office/drawing/2014/main" id="{FACC39E4-6E3E-4705-8F38-45CADF0F4E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09710" y="635715"/>
            <a:ext cx="11142208" cy="2482136"/>
            <a:chOff x="409710" y="635715"/>
            <a:chExt cx="11142208" cy="2482136"/>
          </a:xfrm>
        </p:grpSpPr>
        <p:sp>
          <p:nvSpPr>
            <p:cNvPr id="1052" name="Freeform 44">
              <a:extLst>
                <a:ext uri="{FF2B5EF4-FFF2-40B4-BE49-F238E27FC236}">
                  <a16:creationId xmlns:a16="http://schemas.microsoft.com/office/drawing/2014/main" id="{3BBAB7E3-EFC6-4D9A-9D0B-A4B3E64A9D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23203" y="635716"/>
              <a:ext cx="328612" cy="1742360"/>
            </a:xfrm>
            <a:custGeom>
              <a:avLst/>
              <a:gdLst>
                <a:gd name="T0" fmla="*/ 207 w 207"/>
                <a:gd name="T1" fmla="*/ 987 h 1114"/>
                <a:gd name="T2" fmla="*/ 0 w 207"/>
                <a:gd name="T3" fmla="*/ 1114 h 1114"/>
                <a:gd name="T4" fmla="*/ 0 w 207"/>
                <a:gd name="T5" fmla="*/ 127 h 1114"/>
                <a:gd name="T6" fmla="*/ 207 w 207"/>
                <a:gd name="T7" fmla="*/ 0 h 1114"/>
                <a:gd name="T8" fmla="*/ 207 w 207"/>
                <a:gd name="T9" fmla="*/ 987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1114">
                  <a:moveTo>
                    <a:pt x="207" y="987"/>
                  </a:moveTo>
                  <a:lnTo>
                    <a:pt x="0" y="1114"/>
                  </a:lnTo>
                  <a:lnTo>
                    <a:pt x="0" y="127"/>
                  </a:lnTo>
                  <a:lnTo>
                    <a:pt x="207" y="0"/>
                  </a:lnTo>
                  <a:lnTo>
                    <a:pt x="207" y="987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1" name="Freeform 45">
              <a:extLst>
                <a:ext uri="{FF2B5EF4-FFF2-40B4-BE49-F238E27FC236}">
                  <a16:creationId xmlns:a16="http://schemas.microsoft.com/office/drawing/2014/main" id="{08BAAFA5-C005-449B-A431-69C7F9740C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1022350"/>
              <a:ext cx="709612" cy="2095501"/>
            </a:xfrm>
            <a:custGeom>
              <a:avLst/>
              <a:gdLst>
                <a:gd name="T0" fmla="*/ 447 w 447"/>
                <a:gd name="T1" fmla="*/ 1363 h 1363"/>
                <a:gd name="T2" fmla="*/ 0 w 447"/>
                <a:gd name="T3" fmla="*/ 987 h 1363"/>
                <a:gd name="T4" fmla="*/ 0 w 447"/>
                <a:gd name="T5" fmla="*/ 0 h 1363"/>
                <a:gd name="T6" fmla="*/ 447 w 447"/>
                <a:gd name="T7" fmla="*/ 376 h 1363"/>
                <a:gd name="T8" fmla="*/ 447 w 447"/>
                <a:gd name="T9" fmla="*/ 1363 h 1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7" h="1363">
                  <a:moveTo>
                    <a:pt x="447" y="1363"/>
                  </a:moveTo>
                  <a:lnTo>
                    <a:pt x="0" y="987"/>
                  </a:lnTo>
                  <a:lnTo>
                    <a:pt x="0" y="0"/>
                  </a:lnTo>
                  <a:lnTo>
                    <a:pt x="447" y="376"/>
                  </a:lnTo>
                  <a:lnTo>
                    <a:pt x="447" y="1363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4" name="Freeform 46">
              <a:extLst>
                <a:ext uri="{FF2B5EF4-FFF2-40B4-BE49-F238E27FC236}">
                  <a16:creationId xmlns:a16="http://schemas.microsoft.com/office/drawing/2014/main" id="{5EC69937-9351-43A5-BDDE-7892512E79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837744"/>
              <a:ext cx="403225" cy="1705431"/>
            </a:xfrm>
            <a:custGeom>
              <a:avLst/>
              <a:gdLst>
                <a:gd name="T0" fmla="*/ 254 w 254"/>
                <a:gd name="T1" fmla="*/ 987 h 1109"/>
                <a:gd name="T2" fmla="*/ 0 w 254"/>
                <a:gd name="T3" fmla="*/ 1109 h 1109"/>
                <a:gd name="T4" fmla="*/ 0 w 254"/>
                <a:gd name="T5" fmla="*/ 119 h 1109"/>
                <a:gd name="T6" fmla="*/ 254 w 254"/>
                <a:gd name="T7" fmla="*/ 0 h 1109"/>
                <a:gd name="T8" fmla="*/ 254 w 254"/>
                <a:gd name="T9" fmla="*/ 987 h 1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4" h="1109">
                  <a:moveTo>
                    <a:pt x="254" y="987"/>
                  </a:moveTo>
                  <a:lnTo>
                    <a:pt x="0" y="1109"/>
                  </a:lnTo>
                  <a:lnTo>
                    <a:pt x="0" y="119"/>
                  </a:lnTo>
                  <a:lnTo>
                    <a:pt x="254" y="0"/>
                  </a:lnTo>
                  <a:lnTo>
                    <a:pt x="254" y="98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2" name="Freeform 47">
              <a:extLst>
                <a:ext uri="{FF2B5EF4-FFF2-40B4-BE49-F238E27FC236}">
                  <a16:creationId xmlns:a16="http://schemas.microsoft.com/office/drawing/2014/main" id="{52C65782-76A7-479D-8435-B881F86C18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660" y="640894"/>
              <a:ext cx="168275" cy="1713195"/>
            </a:xfrm>
            <a:custGeom>
              <a:avLst/>
              <a:gdLst>
                <a:gd name="T0" fmla="*/ 106 w 106"/>
                <a:gd name="T1" fmla="*/ 1114 h 1114"/>
                <a:gd name="T2" fmla="*/ 0 w 106"/>
                <a:gd name="T3" fmla="*/ 1005 h 1114"/>
                <a:gd name="T4" fmla="*/ 0 w 106"/>
                <a:gd name="T5" fmla="*/ 0 h 1114"/>
                <a:gd name="T6" fmla="*/ 106 w 106"/>
                <a:gd name="T7" fmla="*/ 110 h 1114"/>
                <a:gd name="T8" fmla="*/ 106 w 106"/>
                <a:gd name="T9" fmla="*/ 1114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1114">
                  <a:moveTo>
                    <a:pt x="106" y="1114"/>
                  </a:moveTo>
                  <a:lnTo>
                    <a:pt x="0" y="1005"/>
                  </a:lnTo>
                  <a:lnTo>
                    <a:pt x="0" y="0"/>
                  </a:lnTo>
                  <a:lnTo>
                    <a:pt x="106" y="110"/>
                  </a:lnTo>
                  <a:lnTo>
                    <a:pt x="106" y="111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6" name="Rectangle 1055">
              <a:extLst>
                <a:ext uri="{FF2B5EF4-FFF2-40B4-BE49-F238E27FC236}">
                  <a16:creationId xmlns:a16="http://schemas.microsoft.com/office/drawing/2014/main" id="{1AF69F27-217B-40CE-A29D-3E3E372FA2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055" y="635715"/>
              <a:ext cx="10907863" cy="154145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F6C2113-EB08-51D0-D9CF-BCF7DFF1AB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47280" y="759805"/>
            <a:ext cx="1030652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000" b="1">
                <a:solidFill>
                  <a:srgbClr val="FFFFFF"/>
                </a:solidFill>
              </a:rPr>
              <a:t>Introduction</a:t>
            </a:r>
            <a:endParaRPr lang="en-US" sz="4000">
              <a:solidFill>
                <a:srgbClr val="FFFFFF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58F50A-E636-798F-3B28-96CEBA7FC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07624" y="6382512"/>
            <a:ext cx="685800" cy="320040"/>
          </a:xfrm>
        </p:spPr>
        <p:txBody>
          <a:bodyPr vert="horz" lIns="91440" tIns="45720" rIns="91440" bIns="45720" rtlCol="0" anchor="ctr">
            <a:noAutofit/>
          </a:bodyPr>
          <a:lstStyle/>
          <a:p>
            <a:pPr>
              <a:spcAft>
                <a:spcPts val="600"/>
              </a:spcAft>
            </a:pPr>
            <a:fld id="{81C5332D-C753-4198-947D-E05D10C5136B}" type="slidenum">
              <a:rPr lang="en-US" sz="2400" dirty="0" smtClean="0"/>
              <a:pPr>
                <a:spcAft>
                  <a:spcPts val="600"/>
                </a:spcAft>
              </a:pPr>
              <a:t>4</a:t>
            </a:fld>
            <a:endParaRPr lang="en-US" sz="2400"/>
          </a:p>
        </p:txBody>
      </p:sp>
      <p:graphicFrame>
        <p:nvGraphicFramePr>
          <p:cNvPr id="9" name="Content Placeholder 2">
            <a:extLst>
              <a:ext uri="{FF2B5EF4-FFF2-40B4-BE49-F238E27FC236}">
                <a16:creationId xmlns:a16="http://schemas.microsoft.com/office/drawing/2014/main" id="{9636C65E-7F25-C037-85B8-46B940BF4B1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69584617"/>
              </p:ext>
            </p:extLst>
          </p:nvPr>
        </p:nvGraphicFramePr>
        <p:xfrm>
          <a:off x="838200" y="2438400"/>
          <a:ext cx="10515600" cy="3738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4E3595F8-99C7-44B1-D907-4395F38DB321}"/>
              </a:ext>
            </a:extLst>
          </p:cNvPr>
          <p:cNvSpPr txBox="1"/>
          <p:nvPr/>
        </p:nvSpPr>
        <p:spPr>
          <a:xfrm>
            <a:off x="7900146" y="6471397"/>
            <a:ext cx="18097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9EC9608-E21E-AF67-F506-3C75B7E4980E}"/>
              </a:ext>
            </a:extLst>
          </p:cNvPr>
          <p:cNvSpPr txBox="1"/>
          <p:nvPr/>
        </p:nvSpPr>
        <p:spPr>
          <a:xfrm>
            <a:off x="7194175" y="6314514"/>
            <a:ext cx="3060887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000">
                <a:solidFill>
                  <a:srgbClr val="7030A0"/>
                </a:solidFill>
                <a:latin typeface="Calibri"/>
              </a:rPr>
              <a:t>Presented By Sajida</a:t>
            </a:r>
            <a:r>
              <a:rPr lang="en-US" sz="2000">
                <a:latin typeface="Calibri"/>
                <a:ea typeface="Calibri"/>
                <a:cs typeface="Calibri"/>
              </a:rPr>
              <a:t>​</a:t>
            </a:r>
            <a:endParaRPr lang="en-US" sz="20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220911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73" name="Rectangle 1072">
            <a:extLst>
              <a:ext uri="{FF2B5EF4-FFF2-40B4-BE49-F238E27FC236}">
                <a16:creationId xmlns:a16="http://schemas.microsoft.com/office/drawing/2014/main" id="{627EE3DE-D988-45F4-AC6F-87A2F864D3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75" name="Group 1074">
            <a:extLst>
              <a:ext uri="{FF2B5EF4-FFF2-40B4-BE49-F238E27FC236}">
                <a16:creationId xmlns:a16="http://schemas.microsoft.com/office/drawing/2014/main" id="{FACC39E4-6E3E-4705-8F38-45CADF0F4E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09710" y="635715"/>
            <a:ext cx="11142208" cy="2482136"/>
            <a:chOff x="409710" y="635715"/>
            <a:chExt cx="11142208" cy="2482136"/>
          </a:xfrm>
        </p:grpSpPr>
        <p:sp>
          <p:nvSpPr>
            <p:cNvPr id="1076" name="Freeform 44">
              <a:extLst>
                <a:ext uri="{FF2B5EF4-FFF2-40B4-BE49-F238E27FC236}">
                  <a16:creationId xmlns:a16="http://schemas.microsoft.com/office/drawing/2014/main" id="{3BBAB7E3-EFC6-4D9A-9D0B-A4B3E64A9D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23203" y="635716"/>
              <a:ext cx="328612" cy="1742360"/>
            </a:xfrm>
            <a:custGeom>
              <a:avLst/>
              <a:gdLst>
                <a:gd name="T0" fmla="*/ 207 w 207"/>
                <a:gd name="T1" fmla="*/ 987 h 1114"/>
                <a:gd name="T2" fmla="*/ 0 w 207"/>
                <a:gd name="T3" fmla="*/ 1114 h 1114"/>
                <a:gd name="T4" fmla="*/ 0 w 207"/>
                <a:gd name="T5" fmla="*/ 127 h 1114"/>
                <a:gd name="T6" fmla="*/ 207 w 207"/>
                <a:gd name="T7" fmla="*/ 0 h 1114"/>
                <a:gd name="T8" fmla="*/ 207 w 207"/>
                <a:gd name="T9" fmla="*/ 987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1114">
                  <a:moveTo>
                    <a:pt x="207" y="987"/>
                  </a:moveTo>
                  <a:lnTo>
                    <a:pt x="0" y="1114"/>
                  </a:lnTo>
                  <a:lnTo>
                    <a:pt x="0" y="127"/>
                  </a:lnTo>
                  <a:lnTo>
                    <a:pt x="207" y="0"/>
                  </a:lnTo>
                  <a:lnTo>
                    <a:pt x="207" y="987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7" name="Freeform 45">
              <a:extLst>
                <a:ext uri="{FF2B5EF4-FFF2-40B4-BE49-F238E27FC236}">
                  <a16:creationId xmlns:a16="http://schemas.microsoft.com/office/drawing/2014/main" id="{08BAAFA5-C005-449B-A431-69C7F9740C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1022350"/>
              <a:ext cx="709612" cy="2095501"/>
            </a:xfrm>
            <a:custGeom>
              <a:avLst/>
              <a:gdLst>
                <a:gd name="T0" fmla="*/ 447 w 447"/>
                <a:gd name="T1" fmla="*/ 1363 h 1363"/>
                <a:gd name="T2" fmla="*/ 0 w 447"/>
                <a:gd name="T3" fmla="*/ 987 h 1363"/>
                <a:gd name="T4" fmla="*/ 0 w 447"/>
                <a:gd name="T5" fmla="*/ 0 h 1363"/>
                <a:gd name="T6" fmla="*/ 447 w 447"/>
                <a:gd name="T7" fmla="*/ 376 h 1363"/>
                <a:gd name="T8" fmla="*/ 447 w 447"/>
                <a:gd name="T9" fmla="*/ 1363 h 1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7" h="1363">
                  <a:moveTo>
                    <a:pt x="447" y="1363"/>
                  </a:moveTo>
                  <a:lnTo>
                    <a:pt x="0" y="987"/>
                  </a:lnTo>
                  <a:lnTo>
                    <a:pt x="0" y="0"/>
                  </a:lnTo>
                  <a:lnTo>
                    <a:pt x="447" y="376"/>
                  </a:lnTo>
                  <a:lnTo>
                    <a:pt x="447" y="1363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8" name="Freeform 46">
              <a:extLst>
                <a:ext uri="{FF2B5EF4-FFF2-40B4-BE49-F238E27FC236}">
                  <a16:creationId xmlns:a16="http://schemas.microsoft.com/office/drawing/2014/main" id="{5EC69937-9351-43A5-BDDE-7892512E79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837744"/>
              <a:ext cx="403225" cy="1705431"/>
            </a:xfrm>
            <a:custGeom>
              <a:avLst/>
              <a:gdLst>
                <a:gd name="T0" fmla="*/ 254 w 254"/>
                <a:gd name="T1" fmla="*/ 987 h 1109"/>
                <a:gd name="T2" fmla="*/ 0 w 254"/>
                <a:gd name="T3" fmla="*/ 1109 h 1109"/>
                <a:gd name="T4" fmla="*/ 0 w 254"/>
                <a:gd name="T5" fmla="*/ 119 h 1109"/>
                <a:gd name="T6" fmla="*/ 254 w 254"/>
                <a:gd name="T7" fmla="*/ 0 h 1109"/>
                <a:gd name="T8" fmla="*/ 254 w 254"/>
                <a:gd name="T9" fmla="*/ 987 h 1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4" h="1109">
                  <a:moveTo>
                    <a:pt x="254" y="987"/>
                  </a:moveTo>
                  <a:lnTo>
                    <a:pt x="0" y="1109"/>
                  </a:lnTo>
                  <a:lnTo>
                    <a:pt x="0" y="119"/>
                  </a:lnTo>
                  <a:lnTo>
                    <a:pt x="254" y="0"/>
                  </a:lnTo>
                  <a:lnTo>
                    <a:pt x="254" y="98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9" name="Freeform 47">
              <a:extLst>
                <a:ext uri="{FF2B5EF4-FFF2-40B4-BE49-F238E27FC236}">
                  <a16:creationId xmlns:a16="http://schemas.microsoft.com/office/drawing/2014/main" id="{52C65782-76A7-479D-8435-B881F86C18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660" y="640894"/>
              <a:ext cx="168275" cy="1713195"/>
            </a:xfrm>
            <a:custGeom>
              <a:avLst/>
              <a:gdLst>
                <a:gd name="T0" fmla="*/ 106 w 106"/>
                <a:gd name="T1" fmla="*/ 1114 h 1114"/>
                <a:gd name="T2" fmla="*/ 0 w 106"/>
                <a:gd name="T3" fmla="*/ 1005 h 1114"/>
                <a:gd name="T4" fmla="*/ 0 w 106"/>
                <a:gd name="T5" fmla="*/ 0 h 1114"/>
                <a:gd name="T6" fmla="*/ 106 w 106"/>
                <a:gd name="T7" fmla="*/ 110 h 1114"/>
                <a:gd name="T8" fmla="*/ 106 w 106"/>
                <a:gd name="T9" fmla="*/ 1114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1114">
                  <a:moveTo>
                    <a:pt x="106" y="1114"/>
                  </a:moveTo>
                  <a:lnTo>
                    <a:pt x="0" y="1005"/>
                  </a:lnTo>
                  <a:lnTo>
                    <a:pt x="0" y="0"/>
                  </a:lnTo>
                  <a:lnTo>
                    <a:pt x="106" y="110"/>
                  </a:lnTo>
                  <a:lnTo>
                    <a:pt x="106" y="111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0" name="Rectangle 1079">
              <a:extLst>
                <a:ext uri="{FF2B5EF4-FFF2-40B4-BE49-F238E27FC236}">
                  <a16:creationId xmlns:a16="http://schemas.microsoft.com/office/drawing/2014/main" id="{1AF69F27-217B-40CE-A29D-3E3E372FA2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055" y="635715"/>
              <a:ext cx="10907863" cy="154145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F6C2113-EB08-51D0-D9CF-BCF7DFF1AB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47280" y="759805"/>
            <a:ext cx="1030652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000">
                <a:solidFill>
                  <a:srgbClr val="FFFFFF"/>
                </a:solidFill>
              </a:rPr>
              <a:t>Technical Stack</a:t>
            </a:r>
          </a:p>
        </p:txBody>
      </p:sp>
      <p:pic>
        <p:nvPicPr>
          <p:cNvPr id="1026" name="Picture 2" descr="GitHub - angular/angular: The modern web developer's platform">
            <a:extLst>
              <a:ext uri="{FF2B5EF4-FFF2-40B4-BE49-F238E27FC236}">
                <a16:creationId xmlns:a16="http://schemas.microsoft.com/office/drawing/2014/main" id="{9A76D60C-DFE3-52A5-C059-BF19D3F178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41" r="28459"/>
          <a:stretch/>
        </p:blipFill>
        <p:spPr bwMode="auto">
          <a:xfrm>
            <a:off x="1780784" y="2416244"/>
            <a:ext cx="1617437" cy="1617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Spring Boot">
            <a:extLst>
              <a:ext uri="{FF2B5EF4-FFF2-40B4-BE49-F238E27FC236}">
                <a16:creationId xmlns:a16="http://schemas.microsoft.com/office/drawing/2014/main" id="{8665C889-C440-3FD3-E63F-9DFB9C5FEC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20" r="2176" b="2"/>
          <a:stretch/>
        </p:blipFill>
        <p:spPr bwMode="auto">
          <a:xfrm>
            <a:off x="4203050" y="2451371"/>
            <a:ext cx="1634269" cy="1634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Selenium (software) - Wikiversity">
            <a:extLst>
              <a:ext uri="{FF2B5EF4-FFF2-40B4-BE49-F238E27FC236}">
                <a16:creationId xmlns:a16="http://schemas.microsoft.com/office/drawing/2014/main" id="{8CCF5860-6F91-AC22-0358-46C62FDCE0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48"/>
          <a:stretch/>
        </p:blipFill>
        <p:spPr bwMode="auto">
          <a:xfrm>
            <a:off x="6613479" y="2451372"/>
            <a:ext cx="1634270" cy="1634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Mysql - Free logo icons">
            <a:extLst>
              <a:ext uri="{FF2B5EF4-FFF2-40B4-BE49-F238E27FC236}">
                <a16:creationId xmlns:a16="http://schemas.microsoft.com/office/drawing/2014/main" id="{16761AAA-7D71-CACB-0BB8-754589C223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4" b="-4"/>
          <a:stretch/>
        </p:blipFill>
        <p:spPr bwMode="auto">
          <a:xfrm>
            <a:off x="9035598" y="2451371"/>
            <a:ext cx="1625852" cy="1625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7EEA3BEC-2ED1-7AFF-0EFA-9944E1D72A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54596" y="4382240"/>
            <a:ext cx="9522813" cy="179936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en-US"/>
              <a:t>A</a:t>
            </a:r>
            <a:r>
              <a:rPr lang="en-US" cap="none"/>
              <a:t>ngular</a:t>
            </a:r>
          </a:p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en-US"/>
              <a:t>S</a:t>
            </a:r>
            <a:r>
              <a:rPr lang="en-US" cap="none"/>
              <a:t>pring boot</a:t>
            </a:r>
          </a:p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en-US"/>
              <a:t>S</a:t>
            </a:r>
            <a:r>
              <a:rPr lang="en-US" cap="none"/>
              <a:t>elenium</a:t>
            </a:r>
          </a:p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en-US"/>
              <a:t>MySQL</a:t>
            </a:r>
            <a:endParaRPr lang="en-US" cap="none"/>
          </a:p>
          <a:p>
            <a:pPr marL="342900" indent="-228600" algn="l">
              <a:buFont typeface="Arial" panose="020B0604020202020204" pitchFamily="34" charset="0"/>
              <a:buChar char="•"/>
            </a:pPr>
            <a:endParaRPr lang="en-US" sz="2000"/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sz="20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58F50A-E636-798F-3B28-96CEBA7FC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07624" y="6382512"/>
            <a:ext cx="685800" cy="320040"/>
          </a:xfrm>
        </p:spPr>
        <p:txBody>
          <a:bodyPr vert="horz" lIns="91440" tIns="45720" rIns="91440" bIns="45720" rtlCol="0" anchor="ctr">
            <a:noAutofit/>
          </a:bodyPr>
          <a:lstStyle/>
          <a:p>
            <a:pPr>
              <a:spcAft>
                <a:spcPts val="600"/>
              </a:spcAft>
            </a:pPr>
            <a:fld id="{81C5332D-C753-4198-947D-E05D10C5136B}" type="slidenum">
              <a:rPr lang="en-US" sz="2000" dirty="0" smtClean="0"/>
              <a:pPr>
                <a:spcAft>
                  <a:spcPts val="600"/>
                </a:spcAft>
              </a:pPr>
              <a:t>5</a:t>
            </a:fld>
            <a:endParaRPr lang="en-US" sz="2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57F65F-C139-3D0B-6664-7EEEB20A44A2}"/>
              </a:ext>
            </a:extLst>
          </p:cNvPr>
          <p:cNvSpPr txBox="1"/>
          <p:nvPr/>
        </p:nvSpPr>
        <p:spPr>
          <a:xfrm>
            <a:off x="7244602" y="6258485"/>
            <a:ext cx="2287680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>
                <a:solidFill>
                  <a:srgbClr val="7030A0"/>
                </a:solidFill>
                <a:cs typeface="Calibri"/>
              </a:rPr>
              <a:t>Presented By Sajida</a:t>
            </a:r>
            <a:r>
              <a:rPr lang="en-US" sz="2000">
                <a:cs typeface="Calibri"/>
              </a:rPr>
              <a:t> </a:t>
            </a:r>
            <a:endParaRPr lang="en-US" sz="2000">
              <a:ea typeface="+mn-lt"/>
              <a:cs typeface="+mn-lt"/>
            </a:endParaRPr>
          </a:p>
          <a:p>
            <a:pPr algn="l"/>
            <a:endParaRPr lang="en-US" sz="20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50956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85" name="Rectangle 1084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7" name="Rectangle 1086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9" name="Rectangle 1088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1" name="Rectangle 1090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3" name="Freeform: Shape 1092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6C2113-EB08-51D0-D9CF-BCF7DFF1AB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0041" y="4533900"/>
            <a:ext cx="2880828" cy="1305112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sz="4000" b="1">
                <a:solidFill>
                  <a:srgbClr val="FFFFFF"/>
                </a:solidFill>
              </a:rPr>
              <a:t>Registration Page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EA3BEC-2ED1-7AFF-0EFA-9944E1D72A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0042" y="806824"/>
            <a:ext cx="2919738" cy="3403226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FFFFFF"/>
                </a:solidFill>
              </a:rPr>
              <a:t>Registration</a:t>
            </a:r>
            <a:endParaRPr lang="en-US">
              <a:solidFill>
                <a:srgbClr val="FFFFFF"/>
              </a:solidFill>
              <a:cs typeface="Calibri"/>
            </a:endParaRPr>
          </a:p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FFFFFF"/>
                </a:solidFill>
              </a:rPr>
              <a:t>Login</a:t>
            </a:r>
            <a:endParaRPr lang="en-US">
              <a:solidFill>
                <a:srgbClr val="FFFFFF"/>
              </a:solidFill>
              <a:cs typeface="Calibri"/>
            </a:endParaRPr>
          </a:p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FFFFFF"/>
                </a:solidFill>
              </a:rPr>
              <a:t>Home</a:t>
            </a:r>
            <a:endParaRPr lang="en-US">
              <a:solidFill>
                <a:srgbClr val="FFFFFF"/>
              </a:solidFill>
              <a:cs typeface="Calibri"/>
            </a:endParaRPr>
          </a:p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FFFFFF"/>
                </a:solidFill>
              </a:rPr>
              <a:t>Chats</a:t>
            </a:r>
            <a:endParaRPr lang="en-US">
              <a:solidFill>
                <a:srgbClr val="FFFFFF"/>
              </a:solidFill>
              <a:cs typeface="Calibri"/>
            </a:endParaRPr>
          </a:p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FFFFFF"/>
                </a:solidFill>
              </a:rPr>
              <a:t>Sell</a:t>
            </a:r>
            <a:endParaRPr lang="en-US">
              <a:solidFill>
                <a:srgbClr val="FFFFFF"/>
              </a:solidFill>
              <a:cs typeface="Calibri"/>
            </a:endParaRPr>
          </a:p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FFFFFF"/>
                </a:solidFill>
              </a:rPr>
              <a:t>My Ads</a:t>
            </a:r>
            <a:endParaRPr lang="en-US">
              <a:solidFill>
                <a:srgbClr val="FFFFFF"/>
              </a:solidFill>
              <a:cs typeface="Calibri"/>
            </a:endParaRPr>
          </a:p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FFFFFF"/>
                </a:solidFill>
              </a:rPr>
              <a:t>Account</a:t>
            </a:r>
            <a:endParaRPr lang="en-US">
              <a:solidFill>
                <a:srgbClr val="FFFFFF"/>
              </a:solidFill>
              <a:cs typeface="Calibri"/>
            </a:endParaRPr>
          </a:p>
          <a:p>
            <a:pPr marL="342900" indent="-228600" algn="l">
              <a:buFont typeface="Arial" panose="020B0604020202020204" pitchFamily="34" charset="0"/>
              <a:buChar char="•"/>
            </a:pPr>
            <a:endParaRPr lang="en-US" sz="500">
              <a:solidFill>
                <a:srgbClr val="FFFFFF"/>
              </a:solidFill>
            </a:endParaRP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sz="500">
              <a:solidFill>
                <a:srgbClr val="FFFFFF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DB1E0C-55CF-986D-18F6-6446962FEF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3281" y="685616"/>
            <a:ext cx="7225748" cy="364900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58F50A-E636-798F-3B28-96CEBA7FC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19" y="6455664"/>
            <a:ext cx="425645" cy="365125"/>
          </a:xfrm>
        </p:spPr>
        <p:txBody>
          <a:bodyPr vert="horz" lIns="91440" tIns="45720" rIns="91440" bIns="45720" rtlCol="0">
            <a:noAutofit/>
          </a:bodyPr>
          <a:lstStyle/>
          <a:p>
            <a:pPr>
              <a:spcAft>
                <a:spcPts val="600"/>
              </a:spcAft>
            </a:pPr>
            <a:fld id="{81C5332D-C753-4198-947D-E05D10C5136B}" type="slidenum"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6</a:t>
            </a:fld>
            <a:endParaRPr lang="en-US" sz="2000">
              <a:solidFill>
                <a:schemeClr val="tx1">
                  <a:lumMod val="50000"/>
                  <a:lumOff val="50000"/>
                </a:schemeClr>
              </a:solidFill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DDBE1-DCF5-599F-0BC3-B11BB92958CB}"/>
              </a:ext>
            </a:extLst>
          </p:cNvPr>
          <p:cNvSpPr txBox="1"/>
          <p:nvPr/>
        </p:nvSpPr>
        <p:spPr>
          <a:xfrm>
            <a:off x="8101852" y="6236073"/>
            <a:ext cx="2926416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>
                <a:solidFill>
                  <a:srgbClr val="7030A0"/>
                </a:solidFill>
                <a:ea typeface="+mn-lt"/>
                <a:cs typeface="+mn-lt"/>
              </a:rPr>
              <a:t>Presented By Sajida</a:t>
            </a:r>
            <a:r>
              <a:rPr lang="en-US" sz="2000">
                <a:ea typeface="+mn-lt"/>
                <a:cs typeface="+mn-lt"/>
              </a:rPr>
              <a:t> </a:t>
            </a:r>
          </a:p>
          <a:p>
            <a:endParaRPr lang="en-US" sz="2000">
              <a:ea typeface="+mn-lt"/>
              <a:cs typeface="+mn-lt"/>
            </a:endParaRPr>
          </a:p>
          <a:p>
            <a:pPr algn="l"/>
            <a:endParaRPr lang="en-US" sz="2000">
              <a:cs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71C82D3-660C-C82A-BFD9-523BDBBDE0BE}"/>
              </a:ext>
            </a:extLst>
          </p:cNvPr>
          <p:cNvSpPr txBox="1"/>
          <p:nvPr/>
        </p:nvSpPr>
        <p:spPr>
          <a:xfrm>
            <a:off x="6336925" y="4924985"/>
            <a:ext cx="180975" cy="36195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9F1259-6DB6-F369-7E87-DB51A5C74874}"/>
              </a:ext>
            </a:extLst>
          </p:cNvPr>
          <p:cNvSpPr txBox="1"/>
          <p:nvPr/>
        </p:nvSpPr>
        <p:spPr>
          <a:xfrm rot="-10800000" flipV="1">
            <a:off x="6527426" y="4736789"/>
            <a:ext cx="4304737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>
                <a:solidFill>
                  <a:schemeClr val="accent6"/>
                </a:solidFill>
                <a:ea typeface="+mn-lt"/>
                <a:cs typeface="+mn-lt"/>
              </a:rPr>
              <a:t>Fig 1.1 Student Registration Page</a:t>
            </a:r>
            <a:endParaRPr lang="en-US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12372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98" name="Rectangle 1097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0" name="Rectangle 1099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2" name="Rectangle 1101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4" name="Rectangle 1103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6" name="Freeform: Shape 1105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6C2113-EB08-51D0-D9CF-BCF7DFF1AB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sz="4000" b="1">
                <a:solidFill>
                  <a:srgbClr val="FFFFFF"/>
                </a:solidFill>
              </a:rPr>
              <a:t>Login Page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C9BE28-97DF-25A0-2632-4760B1CD2F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2428" y="1694821"/>
            <a:ext cx="7225748" cy="346835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58F50A-E636-798F-3B28-96CEBA7FC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19" y="6455664"/>
            <a:ext cx="448056" cy="365125"/>
          </a:xfrm>
        </p:spPr>
        <p:txBody>
          <a:bodyPr vert="horz" lIns="91440" tIns="45720" rIns="91440" bIns="45720" rtlCol="0">
            <a:noAutofit/>
          </a:bodyPr>
          <a:lstStyle/>
          <a:p>
            <a:pPr>
              <a:spcAft>
                <a:spcPts val="600"/>
              </a:spcAft>
            </a:pPr>
            <a:fld id="{81C5332D-C753-4198-947D-E05D10C5136B}" type="slidenum"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7</a:t>
            </a:fld>
            <a:endParaRPr lang="en-US" sz="2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06BC1A-3581-D654-B3BF-D5DD8DA13CF2}"/>
              </a:ext>
            </a:extLst>
          </p:cNvPr>
          <p:cNvSpPr txBox="1"/>
          <p:nvPr/>
        </p:nvSpPr>
        <p:spPr>
          <a:xfrm>
            <a:off x="8370793" y="6404161"/>
            <a:ext cx="1985122" cy="32833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DFC603-4B91-C2EC-CD0E-010CFABA945A}"/>
              </a:ext>
            </a:extLst>
          </p:cNvPr>
          <p:cNvSpPr txBox="1"/>
          <p:nvPr/>
        </p:nvSpPr>
        <p:spPr>
          <a:xfrm>
            <a:off x="7950573" y="6236073"/>
            <a:ext cx="180975" cy="36195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2A94643-6406-BE16-DEE5-B76FC9D033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00" y="15240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CBC3100-34EA-86D4-7D88-9DBBB7D1D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265139" y="15699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B4A1742-6FBB-4CF6-4812-EFACEE876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6095" y="28128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B0FE09C-59CC-38E8-0B9A-DA40FA3725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028482" y="17904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64554624-0C81-70CA-D5C5-B540BC50F2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594955" y="13537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D6790DA6-DB03-AB8D-3083-36B1D3009182}"/>
              </a:ext>
            </a:extLst>
          </p:cNvPr>
          <p:cNvSpPr txBox="1">
            <a:spLocks/>
          </p:cNvSpPr>
          <p:nvPr/>
        </p:nvSpPr>
        <p:spPr>
          <a:xfrm>
            <a:off x="812441" y="2919506"/>
            <a:ext cx="2880828" cy="307190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b="1">
                <a:solidFill>
                  <a:srgbClr val="FFFFFF"/>
                </a:solidFill>
              </a:rPr>
              <a:t>Login Page</a:t>
            </a:r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B16DFCBD-581C-37BC-4EFF-73F2E5419898}"/>
              </a:ext>
            </a:extLst>
          </p:cNvPr>
          <p:cNvSpPr txBox="1">
            <a:spLocks/>
          </p:cNvSpPr>
          <p:nvPr/>
        </p:nvSpPr>
        <p:spPr>
          <a:xfrm>
            <a:off x="11856719" y="6608064"/>
            <a:ext cx="448056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fld id="{81C5332D-C753-4198-947D-E05D10C5136B}" type="slidenum"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7</a:t>
            </a:fld>
            <a:endParaRPr lang="en-US" sz="2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2013646-8891-9E20-FDA6-EFADE67CD914}"/>
              </a:ext>
            </a:extLst>
          </p:cNvPr>
          <p:cNvSpPr txBox="1"/>
          <p:nvPr/>
        </p:nvSpPr>
        <p:spPr>
          <a:xfrm>
            <a:off x="8353985" y="6471397"/>
            <a:ext cx="2857500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>
                <a:solidFill>
                  <a:srgbClr val="7030A0"/>
                </a:solidFill>
                <a:cs typeface="Calibri"/>
              </a:rPr>
              <a:t>Presented By Sajida</a:t>
            </a:r>
            <a:r>
              <a:rPr lang="en-US" sz="2000">
                <a:cs typeface="Calibri"/>
              </a:rPr>
              <a:t> </a:t>
            </a:r>
            <a:endParaRPr lang="en-US" sz="2000">
              <a:ea typeface="+mn-lt"/>
              <a:cs typeface="+mn-lt"/>
            </a:endParaRPr>
          </a:p>
          <a:p>
            <a:endParaRPr lang="en-US" sz="2000">
              <a:ea typeface="+mn-lt"/>
              <a:cs typeface="+mn-lt"/>
            </a:endParaRPr>
          </a:p>
          <a:p>
            <a:endParaRPr lang="en-US" sz="2000">
              <a:ea typeface="+mn-lt"/>
              <a:cs typeface="+mn-lt"/>
            </a:endParaRPr>
          </a:p>
          <a:p>
            <a:pPr algn="l"/>
            <a:endParaRPr lang="en-US" sz="2000">
              <a:cs typeface="Calibri"/>
            </a:endParaRPr>
          </a:p>
        </p:txBody>
      </p:sp>
      <p:pic>
        <p:nvPicPr>
          <p:cNvPr id="6" name="Picture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85E84D5-FC28-1543-25BC-3FB74A2362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400" y="1051929"/>
            <a:ext cx="6564405" cy="421625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C1E1520-1EFC-1425-0DF4-665BF941AAC7}"/>
              </a:ext>
            </a:extLst>
          </p:cNvPr>
          <p:cNvSpPr txBox="1"/>
          <p:nvPr/>
        </p:nvSpPr>
        <p:spPr>
          <a:xfrm>
            <a:off x="6437779" y="5362014"/>
            <a:ext cx="5076264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chemeClr val="accent6"/>
                </a:solidFill>
                <a:cs typeface="Calibri"/>
              </a:rPr>
              <a:t>Fig 1.2 Student Login Page</a:t>
            </a:r>
          </a:p>
        </p:txBody>
      </p:sp>
    </p:spTree>
    <p:extLst>
      <p:ext uri="{BB962C8B-B14F-4D97-AF65-F5344CB8AC3E}">
        <p14:creationId xmlns:p14="http://schemas.microsoft.com/office/powerpoint/2010/main" val="22261641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11" name="Rectangle 1110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3" name="Rectangle 1112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5" name="Rectangle 1114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7" name="Rectangle 1116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9" name="Freeform: Shape 1118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6C2113-EB08-51D0-D9CF-BCF7DFF1AB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sz="4000" b="1">
                <a:solidFill>
                  <a:srgbClr val="FFFFFF"/>
                </a:solidFill>
              </a:rPr>
              <a:t>Home Page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C550B5-96CC-529B-B826-0E43CFADF3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0016" y="867759"/>
            <a:ext cx="7225748" cy="348642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58F50A-E636-798F-3B28-96CEBA7FC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19" y="6455664"/>
            <a:ext cx="448056" cy="365125"/>
          </a:xfrm>
        </p:spPr>
        <p:txBody>
          <a:bodyPr vert="horz" lIns="91440" tIns="45720" rIns="91440" bIns="45720" rtlCol="0">
            <a:noAutofit/>
          </a:bodyPr>
          <a:lstStyle/>
          <a:p>
            <a:pPr>
              <a:spcAft>
                <a:spcPts val="600"/>
              </a:spcAft>
            </a:pPr>
            <a:fld id="{81C5332D-C753-4198-947D-E05D10C5136B}" type="slidenum"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8</a:t>
            </a:fld>
            <a:endParaRPr lang="en-US" sz="2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4F7FBD-E891-CA51-6BC6-8FC78837A4A8}"/>
              </a:ext>
            </a:extLst>
          </p:cNvPr>
          <p:cNvSpPr txBox="1"/>
          <p:nvPr/>
        </p:nvSpPr>
        <p:spPr>
          <a:xfrm>
            <a:off x="8353985" y="6471397"/>
            <a:ext cx="2857500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>
                <a:solidFill>
                  <a:srgbClr val="7030A0"/>
                </a:solidFill>
                <a:cs typeface="Calibri"/>
              </a:rPr>
              <a:t>Presented By Sajida</a:t>
            </a:r>
            <a:r>
              <a:rPr lang="en-US" sz="2000">
                <a:cs typeface="Calibri"/>
              </a:rPr>
              <a:t> </a:t>
            </a:r>
            <a:endParaRPr lang="en-US" sz="2000">
              <a:ea typeface="+mn-lt"/>
              <a:cs typeface="+mn-lt"/>
            </a:endParaRPr>
          </a:p>
          <a:p>
            <a:endParaRPr lang="en-US" sz="2000">
              <a:ea typeface="+mn-lt"/>
              <a:cs typeface="+mn-lt"/>
            </a:endParaRPr>
          </a:p>
          <a:p>
            <a:endParaRPr lang="en-US" sz="2000">
              <a:ea typeface="+mn-lt"/>
              <a:cs typeface="+mn-lt"/>
            </a:endParaRPr>
          </a:p>
          <a:p>
            <a:pPr algn="l"/>
            <a:endParaRPr lang="en-US" sz="2000">
              <a:cs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5F0AA0-220A-A321-EE97-84C76E9C82AF}"/>
              </a:ext>
            </a:extLst>
          </p:cNvPr>
          <p:cNvSpPr txBox="1"/>
          <p:nvPr/>
        </p:nvSpPr>
        <p:spPr>
          <a:xfrm>
            <a:off x="5597338" y="4958602"/>
            <a:ext cx="584947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chemeClr val="accent6"/>
                </a:solidFill>
                <a:cs typeface="Calibri"/>
              </a:rPr>
              <a:t>Fig 1.3 Home Page </a:t>
            </a:r>
          </a:p>
        </p:txBody>
      </p:sp>
    </p:spTree>
    <p:extLst>
      <p:ext uri="{BB962C8B-B14F-4D97-AF65-F5344CB8AC3E}">
        <p14:creationId xmlns:p14="http://schemas.microsoft.com/office/powerpoint/2010/main" val="24289009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D6771D-2B78-2BF2-D106-15492E9232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Student Entity</a:t>
            </a:r>
            <a:br>
              <a:rPr lang="en-US" sz="4000">
                <a:solidFill>
                  <a:srgbClr val="FFFFFF"/>
                </a:solidFill>
              </a:rPr>
            </a:br>
            <a:endParaRPr lang="en-US" sz="400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78A051-1C8E-333C-6E53-28EF30F8BD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5546047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3600"/>
              <a:t>Attributes</a:t>
            </a:r>
            <a:r>
              <a:rPr lang="en-US" sz="2000"/>
              <a:t>:</a:t>
            </a:r>
          </a:p>
          <a:p>
            <a:r>
              <a:rPr lang="en-US" sz="2000"/>
              <a:t>SID</a:t>
            </a:r>
            <a:endParaRPr lang="en-US" sz="2000">
              <a:cs typeface="Calibri"/>
            </a:endParaRPr>
          </a:p>
          <a:p>
            <a:r>
              <a:rPr lang="en-US" sz="2000"/>
              <a:t>FirstName</a:t>
            </a:r>
            <a:endParaRPr lang="en-US" sz="2000">
              <a:cs typeface="Calibri"/>
            </a:endParaRPr>
          </a:p>
          <a:p>
            <a:r>
              <a:rPr lang="en-US" sz="2000"/>
              <a:t>LastName</a:t>
            </a:r>
            <a:endParaRPr lang="en-US" sz="2000">
              <a:cs typeface="Calibri"/>
            </a:endParaRPr>
          </a:p>
          <a:p>
            <a:r>
              <a:rPr lang="en-US" sz="2000"/>
              <a:t>Phone No</a:t>
            </a:r>
            <a:endParaRPr lang="en-US" sz="2000">
              <a:cs typeface="Calibri"/>
            </a:endParaRPr>
          </a:p>
          <a:p>
            <a:r>
              <a:rPr lang="en-US" sz="2000"/>
              <a:t>Email Id</a:t>
            </a:r>
          </a:p>
          <a:p>
            <a:r>
              <a:rPr lang="en-US" sz="2000"/>
              <a:t>Address</a:t>
            </a:r>
            <a:endParaRPr lang="en-US" sz="2000">
              <a:cs typeface="Calibri"/>
            </a:endParaRPr>
          </a:p>
          <a:p>
            <a:r>
              <a:rPr lang="en-US" sz="2000"/>
              <a:t>City</a:t>
            </a:r>
            <a:endParaRPr lang="en-US" sz="2000">
              <a:cs typeface="Calibri"/>
            </a:endParaRPr>
          </a:p>
          <a:p>
            <a:r>
              <a:rPr lang="en-US" sz="2000"/>
              <a:t>State</a:t>
            </a:r>
            <a:endParaRPr lang="en-US" sz="2000">
              <a:cs typeface="Calibri"/>
            </a:endParaRPr>
          </a:p>
          <a:p>
            <a:r>
              <a:rPr lang="en-US" sz="2000"/>
              <a:t>Zip</a:t>
            </a:r>
            <a:endParaRPr lang="en-US" sz="2000">
              <a:cs typeface="Calibri"/>
            </a:endParaRPr>
          </a:p>
          <a:p>
            <a:endParaRPr lang="en-US" sz="2000"/>
          </a:p>
          <a:p>
            <a:pPr marL="0" indent="0">
              <a:buNone/>
            </a:pPr>
            <a:endParaRPr lang="en-US" sz="20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6AEEF3-4037-98D5-AF20-6689263B3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5664"/>
            <a:ext cx="448056" cy="365125"/>
          </a:xfrm>
        </p:spPr>
        <p:txBody>
          <a:bodyPr>
            <a:noAutofit/>
          </a:bodyPr>
          <a:lstStyle/>
          <a:p>
            <a:pPr>
              <a:spcAft>
                <a:spcPts val="600"/>
              </a:spcAft>
            </a:pPr>
            <a:fld id="{EE7B0A7F-5B7F-4791-8421-2FF32AA0849C}" type="slidenum"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9</a:t>
            </a:fld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3C0DF8-A795-2FB2-0DCC-4778B9465743}"/>
              </a:ext>
            </a:extLst>
          </p:cNvPr>
          <p:cNvSpPr txBox="1"/>
          <p:nvPr/>
        </p:nvSpPr>
        <p:spPr>
          <a:xfrm flipH="1">
            <a:off x="8825501" y="6123398"/>
            <a:ext cx="2455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Presented by: Usha Pati</a:t>
            </a:r>
          </a:p>
        </p:txBody>
      </p:sp>
    </p:spTree>
    <p:extLst>
      <p:ext uri="{BB962C8B-B14F-4D97-AF65-F5344CB8AC3E}">
        <p14:creationId xmlns:p14="http://schemas.microsoft.com/office/powerpoint/2010/main" val="16960705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C006C7A57D3CF48B6082BEFDC9CABBA" ma:contentTypeVersion="4" ma:contentTypeDescription="Create a new document." ma:contentTypeScope="" ma:versionID="a734b407bdf46444da808ce83146da84">
  <xsd:schema xmlns:xsd="http://www.w3.org/2001/XMLSchema" xmlns:xs="http://www.w3.org/2001/XMLSchema" xmlns:p="http://schemas.microsoft.com/office/2006/metadata/properties" xmlns:ns2="9d0009f0-f181-4a3f-812e-4a83ad271a65" xmlns:ns3="ca4a34cf-f61e-4165-b56c-b7072f07cd5e" targetNamespace="http://schemas.microsoft.com/office/2006/metadata/properties" ma:root="true" ma:fieldsID="280a5d2d868e725ee02465c6524762b8" ns2:_="" ns3:_="">
    <xsd:import namespace="9d0009f0-f181-4a3f-812e-4a83ad271a65"/>
    <xsd:import namespace="ca4a34cf-f61e-4165-b56c-b7072f07cd5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d0009f0-f181-4a3f-812e-4a83ad271a6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a4a34cf-f61e-4165-b56c-b7072f07cd5e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ca4a34cf-f61e-4165-b56c-b7072f07cd5e">
      <UserInfo>
        <DisplayName>Gundapuneni,Kiran Kumar</DisplayName>
        <AccountId>14</AccountId>
        <AccountType/>
      </UserInfo>
      <UserInfo>
        <DisplayName>Pati,Usha R</DisplayName>
        <AccountId>12</AccountId>
        <AccountType/>
      </UserInfo>
      <UserInfo>
        <DisplayName>Mohammad,Sajida</DisplayName>
        <AccountId>13</AccountId>
        <AccountType/>
      </UserInfo>
    </SharedWithUsers>
  </documentManagement>
</p:properties>
</file>

<file path=customXml/itemProps1.xml><?xml version="1.0" encoding="utf-8"?>
<ds:datastoreItem xmlns:ds="http://schemas.openxmlformats.org/officeDocument/2006/customXml" ds:itemID="{94C74F45-441D-4D1C-824D-FB2455398015}">
  <ds:schemaRefs>
    <ds:schemaRef ds:uri="9d0009f0-f181-4a3f-812e-4a83ad271a65"/>
    <ds:schemaRef ds:uri="ca4a34cf-f61e-4165-b56c-b7072f07cd5e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ABB53D4B-F6EF-4CF0-9A28-F0950A4FF04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5706E99-EDC5-4948-8CC1-879CBFEF0EC8}">
  <ds:schemaRefs>
    <ds:schemaRef ds:uri="http://purl.org/dc/dcmitype/"/>
    <ds:schemaRef ds:uri="9d0009f0-f181-4a3f-812e-4a83ad271a65"/>
    <ds:schemaRef ds:uri="http://schemas.microsoft.com/office/2006/documentManagement/types"/>
    <ds:schemaRef ds:uri="http://schemas.microsoft.com/office/2006/metadata/properties"/>
    <ds:schemaRef ds:uri="http://purl.org/dc/terms/"/>
    <ds:schemaRef ds:uri="ca4a34cf-f61e-4165-b56c-b7072f07cd5e"/>
    <ds:schemaRef ds:uri="http://www.w3.org/XML/1998/namespace"/>
    <ds:schemaRef ds:uri="http://schemas.microsoft.com/office/infopath/2007/PartnerControls"/>
    <ds:schemaRef ds:uri="http://purl.org/dc/elements/1.1/"/>
    <ds:schemaRef ds:uri="http://schemas.openxmlformats.org/package/2006/metadata/core-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786</Words>
  <Application>Microsoft Office PowerPoint</Application>
  <PresentationFormat>Widescreen</PresentationFormat>
  <Paragraphs>196</Paragraphs>
  <Slides>37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37</vt:i4>
      </vt:variant>
    </vt:vector>
  </HeadingPairs>
  <TitlesOfParts>
    <vt:vector size="46" baseType="lpstr">
      <vt:lpstr>Arial</vt:lpstr>
      <vt:lpstr>Calibri</vt:lpstr>
      <vt:lpstr>Calibri Light</vt:lpstr>
      <vt:lpstr>inherit</vt:lpstr>
      <vt:lpstr>Roboto</vt:lpstr>
      <vt:lpstr>Roboto Mono</vt:lpstr>
      <vt:lpstr>Wingdings</vt:lpstr>
      <vt:lpstr>Office Theme</vt:lpstr>
      <vt:lpstr>Office Theme</vt:lpstr>
      <vt:lpstr>MARKET PLACE FOR NORTHWEST                                                    Buy and sell here</vt:lpstr>
      <vt:lpstr>PowerPoint Presentation</vt:lpstr>
      <vt:lpstr>Table of Contents</vt:lpstr>
      <vt:lpstr>Introduction</vt:lpstr>
      <vt:lpstr>Technical Stack</vt:lpstr>
      <vt:lpstr>Registration Page</vt:lpstr>
      <vt:lpstr>Login Page</vt:lpstr>
      <vt:lpstr>Home Page</vt:lpstr>
      <vt:lpstr>Student Entity </vt:lpstr>
      <vt:lpstr>Products Entity</vt:lpstr>
      <vt:lpstr>Category Entity</vt:lpstr>
      <vt:lpstr>ER Diagram</vt:lpstr>
      <vt:lpstr>Template Creation for login Page</vt:lpstr>
      <vt:lpstr>Template for Other UI pages  </vt:lpstr>
      <vt:lpstr>PowerPoint Presentation</vt:lpstr>
      <vt:lpstr>Angular</vt:lpstr>
      <vt:lpstr>Component</vt:lpstr>
      <vt:lpstr>                           PRODUCT REGISTRATION API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Lessons Learnt</vt:lpstr>
      <vt:lpstr>Future implementations</vt:lpstr>
      <vt:lpstr>THANK YOU</vt:lpstr>
      <vt:lpstr>PowerPoint Presentation</vt:lpstr>
      <vt:lpstr>MARKET PLACE FOR NORTHWEST                                                    Buy and sell here</vt:lpstr>
    </vt:vector>
  </TitlesOfParts>
  <Company>Northwest Missouri State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Aluri,Hari Kiran</dc:creator>
  <cp:lastModifiedBy>Pati,Usha R</cp:lastModifiedBy>
  <cp:revision>1</cp:revision>
  <dcterms:created xsi:type="dcterms:W3CDTF">2022-10-02T16:35:08Z</dcterms:created>
  <dcterms:modified xsi:type="dcterms:W3CDTF">2022-10-08T00:52:30Z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0x010100FC006C7A57D3CF48B6082BEFDC9CABBA</vt:lpwstr>
  </property>
</Properties>
</file>